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42" r:id="rId5"/>
    <p:sldId id="359" r:id="rId6"/>
    <p:sldId id="373" r:id="rId7"/>
    <p:sldId id="385" r:id="rId8"/>
    <p:sldId id="374" r:id="rId9"/>
    <p:sldId id="384" r:id="rId10"/>
    <p:sldId id="375" r:id="rId11"/>
    <p:sldId id="380" r:id="rId12"/>
    <p:sldId id="376" r:id="rId13"/>
    <p:sldId id="378" r:id="rId14"/>
    <p:sldId id="377" r:id="rId15"/>
    <p:sldId id="382" r:id="rId16"/>
    <p:sldId id="389" r:id="rId17"/>
    <p:sldId id="381" r:id="rId18"/>
    <p:sldId id="388" r:id="rId19"/>
    <p:sldId id="386" r:id="rId20"/>
    <p:sldId id="383" r:id="rId21"/>
    <p:sldId id="387" r:id="rId22"/>
    <p:sldId id="392" r:id="rId23"/>
    <p:sldId id="390" r:id="rId24"/>
    <p:sldId id="391" r:id="rId25"/>
    <p:sldId id="3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37FA2-7360-EF7E-FC58-9CE703F02102}" v="679" dt="2024-03-28T07:29:51.452"/>
    <p1510:client id="{9DE3F907-CB22-6D81-B932-8E47901F3568}" v="328" dt="2024-03-28T02:21:39.349"/>
    <p1510:client id="{A06993B9-11A2-CF05-5075-C19158AE260A}" v="2417" dt="2024-03-28T00:57:18.603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ich Aleks (STUD)" userId="S::01171237@pw.edu.pl::dc4ac22a-abcc-480c-8b53-4f00d6ca4438" providerId="AD" clId="Web-{37937FA2-7360-EF7E-FC58-9CE703F02102}"/>
    <pc:docChg chg="addSld delSld modSld sldOrd addMainMaster delMainMaster modMainMaster">
      <pc:chgData name="Kapich Aleks (STUD)" userId="S::01171237@pw.edu.pl::dc4ac22a-abcc-480c-8b53-4f00d6ca4438" providerId="AD" clId="Web-{37937FA2-7360-EF7E-FC58-9CE703F02102}" dt="2024-03-28T01:43:20.337" v="603" actId="1076"/>
      <pc:docMkLst>
        <pc:docMk/>
      </pc:docMkLst>
      <pc:sldChg chg="modSp mod modClrScheme chgLayout">
        <pc:chgData name="Kapich Aleks (STUD)" userId="S::01171237@pw.edu.pl::dc4ac22a-abcc-480c-8b53-4f00d6ca4438" providerId="AD" clId="Web-{37937FA2-7360-EF7E-FC58-9CE703F02102}" dt="2024-03-28T00:45:34.326" v="508" actId="1076"/>
        <pc:sldMkLst>
          <pc:docMk/>
          <pc:sldMk cId="2498031464" sldId="342"/>
        </pc:sldMkLst>
        <pc:spChg chg="mod">
          <ac:chgData name="Kapich Aleks (STUD)" userId="S::01171237@pw.edu.pl::dc4ac22a-abcc-480c-8b53-4f00d6ca4438" providerId="AD" clId="Web-{37937FA2-7360-EF7E-FC58-9CE703F02102}" dt="2024-03-28T00:45:34.326" v="508" actId="1076"/>
          <ac:spMkLst>
            <pc:docMk/>
            <pc:sldMk cId="2498031464" sldId="342"/>
            <ac:spMk id="2" creationId="{B35FE3E0-3318-4131-EC74-D8A82565936D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2498031464" sldId="342"/>
            <ac:spMk id="9" creationId="{2981AB9E-AF0F-CAD0-2DD2-D640FB871E66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2498031464" sldId="342"/>
            <ac:spMk id="12" creationId="{997874EA-2F67-60CD-631F-5A787057F8CE}"/>
          </ac:spMkLst>
        </pc:spChg>
      </pc:sldChg>
      <pc:sldChg chg="modSp mod modClrScheme chgLayout">
        <pc:chgData name="Kapich Aleks (STUD)" userId="S::01171237@pw.edu.pl::dc4ac22a-abcc-480c-8b53-4f00d6ca4438" providerId="AD" clId="Web-{37937FA2-7360-EF7E-FC58-9CE703F02102}" dt="2024-03-28T00:36:00.377" v="434"/>
        <pc:sldMkLst>
          <pc:docMk/>
          <pc:sldMk cId="1460159330" sldId="359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460159330" sldId="359"/>
            <ac:spMk id="7" creationId="{1A2458FF-0D0C-4ACC-C6FB-103BC0BADCCD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460159330" sldId="359"/>
            <ac:spMk id="31" creationId="{F1239C0E-3F39-787D-0FC3-6B7C9BA37E8F}"/>
          </ac:spMkLst>
        </pc:spChg>
      </pc:sldChg>
      <pc:sldChg chg="modSp del mod modClrScheme chgLayout">
        <pc:chgData name="Kapich Aleks (STUD)" userId="S::01171237@pw.edu.pl::dc4ac22a-abcc-480c-8b53-4f00d6ca4438" providerId="AD" clId="Web-{37937FA2-7360-EF7E-FC58-9CE703F02102}" dt="2024-03-28T00:46:06.108" v="509"/>
        <pc:sldMkLst>
          <pc:docMk/>
          <pc:sldMk cId="1330733909" sldId="365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330733909" sldId="365"/>
            <ac:spMk id="6" creationId="{C15774B0-D971-67D7-27EB-FDB82B3A58CD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330733909" sldId="365"/>
            <ac:spMk id="9" creationId="{0FD6A3FE-1BF6-4C1A-0553-EBD497A69F2D}"/>
          </ac:spMkLst>
        </pc:spChg>
      </pc:sldChg>
      <pc:sldChg chg="del mod">
        <pc:chgData name="Kapich Aleks (STUD)" userId="S::01171237@pw.edu.pl::dc4ac22a-abcc-480c-8b53-4f00d6ca4438" providerId="AD" clId="Web-{37937FA2-7360-EF7E-FC58-9CE703F02102}" dt="2024-03-28T00:34:53.688" v="428"/>
        <pc:sldMkLst>
          <pc:docMk/>
          <pc:sldMk cId="2395464980" sldId="372"/>
        </pc:sldMkLst>
      </pc:sldChg>
      <pc:sldChg chg="modSp mod modClrScheme chgLayout">
        <pc:chgData name="Kapich Aleks (STUD)" userId="S::01171237@pw.edu.pl::dc4ac22a-abcc-480c-8b53-4f00d6ca4438" providerId="AD" clId="Web-{37937FA2-7360-EF7E-FC58-9CE703F02102}" dt="2024-03-28T00:36:00.377" v="434"/>
        <pc:sldMkLst>
          <pc:docMk/>
          <pc:sldMk cId="1397193754" sldId="373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397193754" sldId="373"/>
            <ac:spMk id="3" creationId="{A6A971A9-0C5C-DDFC-67F9-2E5A55F12F67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397193754" sldId="373"/>
            <ac:spMk id="4" creationId="{260D053B-A40A-3228-B6D5-3371B9EE2E56}"/>
          </ac:spMkLst>
        </pc:spChg>
      </pc:sldChg>
      <pc:sldChg chg="modSp mod setBg modClrScheme chgLayout">
        <pc:chgData name="Kapich Aleks (STUD)" userId="S::01171237@pw.edu.pl::dc4ac22a-abcc-480c-8b53-4f00d6ca4438" providerId="AD" clId="Web-{37937FA2-7360-EF7E-FC58-9CE703F02102}" dt="2024-03-28T01:40:36.412" v="595" actId="14100"/>
        <pc:sldMkLst>
          <pc:docMk/>
          <pc:sldMk cId="598144966" sldId="374"/>
        </pc:sldMkLst>
        <pc:spChg chg="mod ord">
          <ac:chgData name="Kapich Aleks (STUD)" userId="S::01171237@pw.edu.pl::dc4ac22a-abcc-480c-8b53-4f00d6ca4438" providerId="AD" clId="Web-{37937FA2-7360-EF7E-FC58-9CE703F02102}" dt="2024-03-28T01:37:22.393" v="555"/>
          <ac:spMkLst>
            <pc:docMk/>
            <pc:sldMk cId="598144966" sldId="374"/>
            <ac:spMk id="4" creationId="{67D6EA54-3083-FB0D-9011-2353791B0495}"/>
          </ac:spMkLst>
        </pc:spChg>
        <pc:spChg chg="mod">
          <ac:chgData name="Kapich Aleks (STUD)" userId="S::01171237@pw.edu.pl::dc4ac22a-abcc-480c-8b53-4f00d6ca4438" providerId="AD" clId="Web-{37937FA2-7360-EF7E-FC58-9CE703F02102}" dt="2024-03-28T01:40:36.412" v="595" actId="14100"/>
          <ac:spMkLst>
            <pc:docMk/>
            <pc:sldMk cId="598144966" sldId="374"/>
            <ac:spMk id="13" creationId="{2995B122-E508-577C-3815-C47CCB49E61E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1:37:22.393" v="555"/>
          <ac:spMkLst>
            <pc:docMk/>
            <pc:sldMk cId="598144966" sldId="374"/>
            <ac:spMk id="14" creationId="{4E25A6BC-9174-10E9-0E47-CDF240734D5B}"/>
          </ac:spMkLst>
        </pc:spChg>
        <pc:picChg chg="mod">
          <ac:chgData name="Kapich Aleks (STUD)" userId="S::01171237@pw.edu.pl::dc4ac22a-abcc-480c-8b53-4f00d6ca4438" providerId="AD" clId="Web-{37937FA2-7360-EF7E-FC58-9CE703F02102}" dt="2024-03-28T01:38:09.441" v="568" actId="1076"/>
          <ac:picMkLst>
            <pc:docMk/>
            <pc:sldMk cId="598144966" sldId="374"/>
            <ac:picMk id="2" creationId="{164855DC-68A8-9C1C-13C0-036D77152ADD}"/>
          </ac:picMkLst>
        </pc:picChg>
      </pc:sldChg>
      <pc:sldChg chg="modSp mod modClrScheme chgLayout">
        <pc:chgData name="Kapich Aleks (STUD)" userId="S::01171237@pw.edu.pl::dc4ac22a-abcc-480c-8b53-4f00d6ca4438" providerId="AD" clId="Web-{37937FA2-7360-EF7E-FC58-9CE703F02102}" dt="2024-03-28T01:38:35.645" v="572" actId="20577"/>
        <pc:sldMkLst>
          <pc:docMk/>
          <pc:sldMk cId="1962637282" sldId="375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962637282" sldId="375"/>
            <ac:spMk id="2" creationId="{D9F60903-003B-273E-3584-5312F76C3EF3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962637282" sldId="375"/>
            <ac:spMk id="3" creationId="{64347AE7-D6A2-42FB-3D58-6297742FC352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1:38:35.645" v="572" actId="20577"/>
          <ac:spMkLst>
            <pc:docMk/>
            <pc:sldMk cId="1962637282" sldId="375"/>
            <ac:spMk id="4" creationId="{74160DFF-2E7E-7A22-819A-C011020DFF01}"/>
          </ac:spMkLst>
        </pc:spChg>
      </pc:sldChg>
      <pc:sldChg chg="delSp modSp mod modClrScheme chgLayout">
        <pc:chgData name="Kapich Aleks (STUD)" userId="S::01171237@pw.edu.pl::dc4ac22a-abcc-480c-8b53-4f00d6ca4438" providerId="AD" clId="Web-{37937FA2-7360-EF7E-FC58-9CE703F02102}" dt="2024-03-28T00:36:00.377" v="434"/>
        <pc:sldMkLst>
          <pc:docMk/>
          <pc:sldMk cId="1073601555" sldId="376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073601555" sldId="376"/>
            <ac:spMk id="2" creationId="{6CCA29A4-AAFD-04EE-0732-0671E83D5EF1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073601555" sldId="376"/>
            <ac:spMk id="3" creationId="{F09FEE91-E849-1CB0-9E51-A58B99C631C5}"/>
          </ac:spMkLst>
        </pc:spChg>
        <pc:spChg chg="del mod">
          <ac:chgData name="Kapich Aleks (STUD)" userId="S::01171237@pw.edu.pl::dc4ac22a-abcc-480c-8b53-4f00d6ca4438" providerId="AD" clId="Web-{37937FA2-7360-EF7E-FC58-9CE703F02102}" dt="2024-03-27T23:38:10.279" v="291"/>
          <ac:spMkLst>
            <pc:docMk/>
            <pc:sldMk cId="1073601555" sldId="376"/>
            <ac:spMk id="4" creationId="{9B774F1A-D233-C240-B22D-F82C6161FAC1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073601555" sldId="376"/>
            <ac:spMk id="5" creationId="{23E23533-91C6-420C-B7D7-4977ACF73ACF}"/>
          </ac:spMkLst>
        </pc:spChg>
      </pc:sldChg>
      <pc:sldChg chg="addSp delSp modSp mod setBg modClrScheme chgLayout">
        <pc:chgData name="Kapich Aleks (STUD)" userId="S::01171237@pw.edu.pl::dc4ac22a-abcc-480c-8b53-4f00d6ca4438" providerId="AD" clId="Web-{37937FA2-7360-EF7E-FC58-9CE703F02102}" dt="2024-03-28T00:41:05.523" v="475" actId="1076"/>
        <pc:sldMkLst>
          <pc:docMk/>
          <pc:sldMk cId="2728059627" sldId="377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2728059627" sldId="377"/>
            <ac:spMk id="2" creationId="{11883E06-8BEA-1DD3-D0D6-391C08880EBF}"/>
          </ac:spMkLst>
        </pc:spChg>
        <pc:spChg chg="del">
          <ac:chgData name="Kapich Aleks (STUD)" userId="S::01171237@pw.edu.pl::dc4ac22a-abcc-480c-8b53-4f00d6ca4438" providerId="AD" clId="Web-{37937FA2-7360-EF7E-FC58-9CE703F02102}" dt="2024-03-27T20:30:10.702" v="27"/>
          <ac:spMkLst>
            <pc:docMk/>
            <pc:sldMk cId="2728059627" sldId="377"/>
            <ac:spMk id="3" creationId="{1CF175D3-F3DC-695F-474B-346EDCA5D60F}"/>
          </ac:spMkLst>
        </pc:spChg>
        <pc:spChg chg="add mod">
          <ac:chgData name="Kapich Aleks (STUD)" userId="S::01171237@pw.edu.pl::dc4ac22a-abcc-480c-8b53-4f00d6ca4438" providerId="AD" clId="Web-{37937FA2-7360-EF7E-FC58-9CE703F02102}" dt="2024-03-28T00:41:01.476" v="474" actId="1076"/>
          <ac:spMkLst>
            <pc:docMk/>
            <pc:sldMk cId="2728059627" sldId="377"/>
            <ac:spMk id="3" creationId="{29A40687-9F09-9CC2-BD66-A6397CB67FFC}"/>
          </ac:spMkLst>
        </pc:spChg>
        <pc:spChg chg="del">
          <ac:chgData name="Kapich Aleks (STUD)" userId="S::01171237@pw.edu.pl::dc4ac22a-abcc-480c-8b53-4f00d6ca4438" providerId="AD" clId="Web-{37937FA2-7360-EF7E-FC58-9CE703F02102}" dt="2024-03-27T20:30:08.202" v="26"/>
          <ac:spMkLst>
            <pc:docMk/>
            <pc:sldMk cId="2728059627" sldId="377"/>
            <ac:spMk id="4" creationId="{3770D91C-D5C0-248C-26D3-DE7C7C72E632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2728059627" sldId="377"/>
            <ac:spMk id="5" creationId="{E87B8B6A-2B28-5C38-80E7-0EBE705FFBBF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0:30:17.046" v="28"/>
          <ac:spMkLst>
            <pc:docMk/>
            <pc:sldMk cId="2728059627" sldId="377"/>
            <ac:spMk id="7" creationId="{B4A451AE-F5C3-8A40-3B8A-6A2E8DA2FC91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0:30:31.452" v="31"/>
          <ac:spMkLst>
            <pc:docMk/>
            <pc:sldMk cId="2728059627" sldId="377"/>
            <ac:spMk id="9" creationId="{B797E293-D127-F049-E863-5568F41FD1F6}"/>
          </ac:spMkLst>
        </pc:spChg>
        <pc:picChg chg="add mod ord">
          <ac:chgData name="Kapich Aleks (STUD)" userId="S::01171237@pw.edu.pl::dc4ac22a-abcc-480c-8b53-4f00d6ca4438" providerId="AD" clId="Web-{37937FA2-7360-EF7E-FC58-9CE703F02102}" dt="2024-03-28T00:41:05.523" v="475" actId="1076"/>
          <ac:picMkLst>
            <pc:docMk/>
            <pc:sldMk cId="2728059627" sldId="377"/>
            <ac:picMk id="10" creationId="{4901B9A6-E0C0-808F-DFA4-87A42C303570}"/>
          </ac:picMkLst>
        </pc:picChg>
        <pc:picChg chg="add del mod">
          <ac:chgData name="Kapich Aleks (STUD)" userId="S::01171237@pw.edu.pl::dc4ac22a-abcc-480c-8b53-4f00d6ca4438" providerId="AD" clId="Web-{37937FA2-7360-EF7E-FC58-9CE703F02102}" dt="2024-03-27T20:32:36.548" v="43"/>
          <ac:picMkLst>
            <pc:docMk/>
            <pc:sldMk cId="2728059627" sldId="377"/>
            <ac:picMk id="11" creationId="{8DAE99A3-F141-4E67-F8D7-8DF5C0AA5AA6}"/>
          </ac:picMkLst>
        </pc:picChg>
      </pc:sldChg>
      <pc:sldChg chg="addSp delSp modSp mod ord modClrScheme chgLayout">
        <pc:chgData name="Kapich Aleks (STUD)" userId="S::01171237@pw.edu.pl::dc4ac22a-abcc-480c-8b53-4f00d6ca4438" providerId="AD" clId="Web-{37937FA2-7360-EF7E-FC58-9CE703F02102}" dt="2024-03-28T01:38:58.598" v="575" actId="20577"/>
        <pc:sldMkLst>
          <pc:docMk/>
          <pc:sldMk cId="910315636" sldId="378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910315636" sldId="378"/>
            <ac:spMk id="2" creationId="{D543EB8B-0AB9-7554-AEEA-E8D744959E9A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1:38:53.723" v="574" actId="20577"/>
          <ac:spMkLst>
            <pc:docMk/>
            <pc:sldMk cId="910315636" sldId="378"/>
            <ac:spMk id="3" creationId="{FB2F5F9A-B16D-CA49-7F40-A0142E41DC56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910315636" sldId="378"/>
            <ac:spMk id="4" creationId="{921DB868-BEE2-49F7-9AC5-A3B143880250}"/>
          </ac:spMkLst>
        </pc:spChg>
        <pc:spChg chg="add mod">
          <ac:chgData name="Kapich Aleks (STUD)" userId="S::01171237@pw.edu.pl::dc4ac22a-abcc-480c-8b53-4f00d6ca4438" providerId="AD" clId="Web-{37937FA2-7360-EF7E-FC58-9CE703F02102}" dt="2024-03-28T01:38:58.598" v="575" actId="20577"/>
          <ac:spMkLst>
            <pc:docMk/>
            <pc:sldMk cId="910315636" sldId="378"/>
            <ac:spMk id="6" creationId="{2E3B01C6-ECBE-2433-8630-D460F5F9EB15}"/>
          </ac:spMkLst>
        </pc:spChg>
        <pc:spChg chg="del">
          <ac:chgData name="Kapich Aleks (STUD)" userId="S::01171237@pw.edu.pl::dc4ac22a-abcc-480c-8b53-4f00d6ca4438" providerId="AD" clId="Web-{37937FA2-7360-EF7E-FC58-9CE703F02102}" dt="2024-03-27T21:24:18.231" v="73"/>
          <ac:spMkLst>
            <pc:docMk/>
            <pc:sldMk cId="910315636" sldId="378"/>
            <ac:spMk id="7" creationId="{8CC7796F-9691-1DC2-B0D5-6AEAA83C712B}"/>
          </ac:spMkLst>
        </pc:spChg>
        <pc:picChg chg="add mod ord">
          <ac:chgData name="Kapich Aleks (STUD)" userId="S::01171237@pw.edu.pl::dc4ac22a-abcc-480c-8b53-4f00d6ca4438" providerId="AD" clId="Web-{37937FA2-7360-EF7E-FC58-9CE703F02102}" dt="2024-03-28T00:36:00.377" v="434"/>
          <ac:picMkLst>
            <pc:docMk/>
            <pc:sldMk cId="910315636" sldId="378"/>
            <ac:picMk id="5" creationId="{F749F202-EB02-2C8D-A43A-B49D30F1F9B2}"/>
          </ac:picMkLst>
        </pc:picChg>
      </pc:sldChg>
      <pc:sldChg chg="del mod">
        <pc:chgData name="Kapich Aleks (STUD)" userId="S::01171237@pw.edu.pl::dc4ac22a-abcc-480c-8b53-4f00d6ca4438" providerId="AD" clId="Web-{37937FA2-7360-EF7E-FC58-9CE703F02102}" dt="2024-03-28T00:33:14.124" v="427"/>
        <pc:sldMkLst>
          <pc:docMk/>
          <pc:sldMk cId="2170071140" sldId="379"/>
        </pc:sldMkLst>
      </pc:sldChg>
      <pc:sldChg chg="addSp delSp modSp mod ord modClrScheme chgLayout">
        <pc:chgData name="Kapich Aleks (STUD)" userId="S::01171237@pw.edu.pl::dc4ac22a-abcc-480c-8b53-4f00d6ca4438" providerId="AD" clId="Web-{37937FA2-7360-EF7E-FC58-9CE703F02102}" dt="2024-03-28T01:38:43.785" v="573" actId="20577"/>
        <pc:sldMkLst>
          <pc:docMk/>
          <pc:sldMk cId="79695288" sldId="380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79695288" sldId="380"/>
            <ac:spMk id="2" creationId="{A2DE810E-8E37-1D8A-245B-020E4E4C0B9F}"/>
          </ac:spMkLst>
        </pc:spChg>
        <pc:spChg chg="del">
          <ac:chgData name="Kapich Aleks (STUD)" userId="S::01171237@pw.edu.pl::dc4ac22a-abcc-480c-8b53-4f00d6ca4438" providerId="AD" clId="Web-{37937FA2-7360-EF7E-FC58-9CE703F02102}" dt="2024-03-27T21:39:58.634" v="131"/>
          <ac:spMkLst>
            <pc:docMk/>
            <pc:sldMk cId="79695288" sldId="380"/>
            <ac:spMk id="3" creationId="{7D7CECA3-144C-CD4B-9246-81B4F2E65466}"/>
          </ac:spMkLst>
        </pc:spChg>
        <pc:spChg chg="add mod">
          <ac:chgData name="Kapich Aleks (STUD)" userId="S::01171237@pw.edu.pl::dc4ac22a-abcc-480c-8b53-4f00d6ca4438" providerId="AD" clId="Web-{37937FA2-7360-EF7E-FC58-9CE703F02102}" dt="2024-03-28T01:38:43.785" v="573" actId="20577"/>
          <ac:spMkLst>
            <pc:docMk/>
            <pc:sldMk cId="79695288" sldId="380"/>
            <ac:spMk id="3" creationId="{DD9D1B21-43BD-AADE-A692-A76AC7741282}"/>
          </ac:spMkLst>
        </pc:spChg>
        <pc:spChg chg="mod ord modVis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79695288" sldId="380"/>
            <ac:spMk id="4" creationId="{FD1E69EA-A9E8-C521-7C62-DA1F24879918}"/>
          </ac:spMkLst>
        </pc:spChg>
        <pc:spChg chg="del">
          <ac:chgData name="Kapich Aleks (STUD)" userId="S::01171237@pw.edu.pl::dc4ac22a-abcc-480c-8b53-4f00d6ca4438" providerId="AD" clId="Web-{37937FA2-7360-EF7E-FC58-9CE703F02102}" dt="2024-03-27T21:39:55.900" v="130"/>
          <ac:spMkLst>
            <pc:docMk/>
            <pc:sldMk cId="79695288" sldId="380"/>
            <ac:spMk id="5" creationId="{A33D1544-95D3-8A05-6E1B-C08C307C55D4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1:42:35.918" v="139"/>
          <ac:spMkLst>
            <pc:docMk/>
            <pc:sldMk cId="79695288" sldId="380"/>
            <ac:spMk id="7" creationId="{98BECB85-C1AA-43CD-D525-9CCF2D4BD6FC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1:40:11.947" v="132"/>
          <ac:spMkLst>
            <pc:docMk/>
            <pc:sldMk cId="79695288" sldId="380"/>
            <ac:spMk id="9" creationId="{7FFCB121-1E9C-6E38-F8C2-F8DF21A38F13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1:40:33.635" v="135"/>
          <ac:spMkLst>
            <pc:docMk/>
            <pc:sldMk cId="79695288" sldId="380"/>
            <ac:spMk id="12" creationId="{E620E04C-6A42-9876-9ADE-0D4B62A0AE26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1:43:26.043" v="143"/>
          <ac:spMkLst>
            <pc:docMk/>
            <pc:sldMk cId="79695288" sldId="380"/>
            <ac:spMk id="18" creationId="{64E85AA6-CCC1-CC98-683A-2FD8D11513E3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1:43:37.981" v="147"/>
          <ac:spMkLst>
            <pc:docMk/>
            <pc:sldMk cId="79695288" sldId="380"/>
            <ac:spMk id="20" creationId="{AF6FF10E-1D65-7097-ADCB-6EDBEBC473B8}"/>
          </ac:spMkLst>
        </pc:spChg>
        <pc:picChg chg="add del mod ord">
          <ac:chgData name="Kapich Aleks (STUD)" userId="S::01171237@pw.edu.pl::dc4ac22a-abcc-480c-8b53-4f00d6ca4438" providerId="AD" clId="Web-{37937FA2-7360-EF7E-FC58-9CE703F02102}" dt="2024-03-27T21:40:20.197" v="134"/>
          <ac:picMkLst>
            <pc:docMk/>
            <pc:sldMk cId="79695288" sldId="380"/>
            <ac:picMk id="10" creationId="{BB7B47CE-8015-2C6F-0FAF-1CBE5F224798}"/>
          </ac:picMkLst>
        </pc:picChg>
        <pc:picChg chg="add mod ord">
          <ac:chgData name="Kapich Aleks (STUD)" userId="S::01171237@pw.edu.pl::dc4ac22a-abcc-480c-8b53-4f00d6ca4438" providerId="AD" clId="Web-{37937FA2-7360-EF7E-FC58-9CE703F02102}" dt="2024-03-28T00:36:00.377" v="434"/>
          <ac:picMkLst>
            <pc:docMk/>
            <pc:sldMk cId="79695288" sldId="380"/>
            <ac:picMk id="13" creationId="{3B5846B1-92FA-6140-3C8F-4E6C3E123CC1}"/>
          </ac:picMkLst>
        </pc:picChg>
        <pc:picChg chg="add del mod">
          <ac:chgData name="Kapich Aleks (STUD)" userId="S::01171237@pw.edu.pl::dc4ac22a-abcc-480c-8b53-4f00d6ca4438" providerId="AD" clId="Web-{37937FA2-7360-EF7E-FC58-9CE703F02102}" dt="2024-03-27T21:44:46.497" v="154"/>
          <ac:picMkLst>
            <pc:docMk/>
            <pc:sldMk cId="79695288" sldId="380"/>
            <ac:picMk id="14" creationId="{0497BA6F-A22A-A800-7DDE-AB3F9DEF8729}"/>
          </ac:picMkLst>
        </pc:picChg>
        <pc:picChg chg="add mod">
          <ac:chgData name="Kapich Aleks (STUD)" userId="S::01171237@pw.edu.pl::dc4ac22a-abcc-480c-8b53-4f00d6ca4438" providerId="AD" clId="Web-{37937FA2-7360-EF7E-FC58-9CE703F02102}" dt="2024-03-28T00:41:31.945" v="476" actId="1076"/>
          <ac:picMkLst>
            <pc:docMk/>
            <pc:sldMk cId="79695288" sldId="380"/>
            <ac:picMk id="15" creationId="{E8A0EF7A-8733-D77E-E49C-0007B6C4C47F}"/>
          </ac:picMkLst>
        </pc:picChg>
      </pc:sldChg>
      <pc:sldChg chg="delSp modSp mod setBg modClrScheme chgLayout">
        <pc:chgData name="Kapich Aleks (STUD)" userId="S::01171237@pw.edu.pl::dc4ac22a-abcc-480c-8b53-4f00d6ca4438" providerId="AD" clId="Web-{37937FA2-7360-EF7E-FC58-9CE703F02102}" dt="2024-03-28T00:43:14.980" v="506" actId="20577"/>
        <pc:sldMkLst>
          <pc:docMk/>
          <pc:sldMk cId="3304068007" sldId="381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3304068007" sldId="381"/>
            <ac:spMk id="3" creationId="{EEF125C3-99F8-5ABF-1328-0370F112121B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3304068007" sldId="381"/>
            <ac:spMk id="4" creationId="{48EA189C-8A41-5C63-2470-06541519CBCD}"/>
          </ac:spMkLst>
        </pc:spChg>
        <pc:spChg chg="mod">
          <ac:chgData name="Kapich Aleks (STUD)" userId="S::01171237@pw.edu.pl::dc4ac22a-abcc-480c-8b53-4f00d6ca4438" providerId="AD" clId="Web-{37937FA2-7360-EF7E-FC58-9CE703F02102}" dt="2024-03-28T00:43:14.980" v="506" actId="20577"/>
          <ac:spMkLst>
            <pc:docMk/>
            <pc:sldMk cId="3304068007" sldId="381"/>
            <ac:spMk id="5" creationId="{0EFDC0D6-D00F-A219-565C-0BCDF8C2DECB}"/>
          </ac:spMkLst>
        </pc:spChg>
        <pc:spChg chg="del">
          <ac:chgData name="Kapich Aleks (STUD)" userId="S::01171237@pw.edu.pl::dc4ac22a-abcc-480c-8b53-4f00d6ca4438" providerId="AD" clId="Web-{37937FA2-7360-EF7E-FC58-9CE703F02102}" dt="2024-03-27T23:58:15.535" v="420"/>
          <ac:spMkLst>
            <pc:docMk/>
            <pc:sldMk cId="3304068007" sldId="381"/>
            <ac:spMk id="6" creationId="{7C8503DC-71AF-BBC7-CC50-90D08D55A98F}"/>
          </ac:spMkLst>
        </pc:spChg>
        <pc:picChg chg="mod">
          <ac:chgData name="Kapich Aleks (STUD)" userId="S::01171237@pw.edu.pl::dc4ac22a-abcc-480c-8b53-4f00d6ca4438" providerId="AD" clId="Web-{37937FA2-7360-EF7E-FC58-9CE703F02102}" dt="2024-03-27T23:58:09.535" v="419" actId="1076"/>
          <ac:picMkLst>
            <pc:docMk/>
            <pc:sldMk cId="3304068007" sldId="381"/>
            <ac:picMk id="7" creationId="{A27F5C4F-6BAE-6D0F-0F13-ABC611E5AE97}"/>
          </ac:picMkLst>
        </pc:picChg>
      </pc:sldChg>
      <pc:sldChg chg="addSp delSp modSp add mod replId modClrScheme chgLayout">
        <pc:chgData name="Kapich Aleks (STUD)" userId="S::01171237@pw.edu.pl::dc4ac22a-abcc-480c-8b53-4f00d6ca4438" providerId="AD" clId="Web-{37937FA2-7360-EF7E-FC58-9CE703F02102}" dt="2024-03-28T01:43:20.337" v="603" actId="1076"/>
        <pc:sldMkLst>
          <pc:docMk/>
          <pc:sldMk cId="1348570432" sldId="382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348570432" sldId="382"/>
            <ac:spMk id="2" creationId="{11883E06-8BEA-1DD3-D0D6-391C08880EBF}"/>
          </ac:spMkLst>
        </pc:spChg>
        <pc:spChg chg="add mod">
          <ac:chgData name="Kapich Aleks (STUD)" userId="S::01171237@pw.edu.pl::dc4ac22a-abcc-480c-8b53-4f00d6ca4438" providerId="AD" clId="Web-{37937FA2-7360-EF7E-FC58-9CE703F02102}" dt="2024-03-28T01:43:20.337" v="603" actId="1076"/>
          <ac:spMkLst>
            <pc:docMk/>
            <pc:sldMk cId="1348570432" sldId="382"/>
            <ac:spMk id="3" creationId="{D8E12298-D4FE-4153-32CE-2672A6532958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7T20:33:16.986" v="49"/>
          <ac:spMkLst>
            <pc:docMk/>
            <pc:sldMk cId="1348570432" sldId="382"/>
            <ac:spMk id="4" creationId="{47C34B64-7887-A058-1BCB-0D28F22FE33F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1348570432" sldId="382"/>
            <ac:spMk id="5" creationId="{E87B8B6A-2B28-5C38-80E7-0EBE705FFBBF}"/>
          </ac:spMkLst>
        </pc:spChg>
        <pc:picChg chg="add mod">
          <ac:chgData name="Kapich Aleks (STUD)" userId="S::01171237@pw.edu.pl::dc4ac22a-abcc-480c-8b53-4f00d6ca4438" providerId="AD" clId="Web-{37937FA2-7360-EF7E-FC58-9CE703F02102}" dt="2024-03-28T00:39:17.193" v="454" actId="1076"/>
          <ac:picMkLst>
            <pc:docMk/>
            <pc:sldMk cId="1348570432" sldId="382"/>
            <ac:picMk id="6" creationId="{4FC71BFD-9A38-01D1-CB7A-9217EFC02FBA}"/>
          </ac:picMkLst>
        </pc:picChg>
        <pc:picChg chg="del">
          <ac:chgData name="Kapich Aleks (STUD)" userId="S::01171237@pw.edu.pl::dc4ac22a-abcc-480c-8b53-4f00d6ca4438" providerId="AD" clId="Web-{37937FA2-7360-EF7E-FC58-9CE703F02102}" dt="2024-03-27T20:31:08.266" v="42"/>
          <ac:picMkLst>
            <pc:docMk/>
            <pc:sldMk cId="1348570432" sldId="382"/>
            <ac:picMk id="10" creationId="{4901B9A6-E0C0-808F-DFA4-87A42C303570}"/>
          </ac:picMkLst>
        </pc:picChg>
        <pc:picChg chg="del">
          <ac:chgData name="Kapich Aleks (STUD)" userId="S::01171237@pw.edu.pl::dc4ac22a-abcc-480c-8b53-4f00d6ca4438" providerId="AD" clId="Web-{37937FA2-7360-EF7E-FC58-9CE703F02102}" dt="2024-03-27T20:33:18.908" v="50"/>
          <ac:picMkLst>
            <pc:docMk/>
            <pc:sldMk cId="1348570432" sldId="382"/>
            <ac:picMk id="11" creationId="{8DAE99A3-F141-4E67-F8D7-8DF5C0AA5AA6}"/>
          </ac:picMkLst>
        </pc:picChg>
      </pc:sldChg>
      <pc:sldChg chg="new del">
        <pc:chgData name="Kapich Aleks (STUD)" userId="S::01171237@pw.edu.pl::dc4ac22a-abcc-480c-8b53-4f00d6ca4438" providerId="AD" clId="Web-{37937FA2-7360-EF7E-FC58-9CE703F02102}" dt="2024-03-27T23:03:35.647" v="193"/>
        <pc:sldMkLst>
          <pc:docMk/>
          <pc:sldMk cId="3457830583" sldId="383"/>
        </pc:sldMkLst>
      </pc:sldChg>
      <pc:sldChg chg="modSp mod modClrScheme chgLayout">
        <pc:chgData name="Kapich Aleks (STUD)" userId="S::01171237@pw.edu.pl::dc4ac22a-abcc-480c-8b53-4f00d6ca4438" providerId="AD" clId="Web-{37937FA2-7360-EF7E-FC58-9CE703F02102}" dt="2024-03-28T00:36:00.377" v="434"/>
        <pc:sldMkLst>
          <pc:docMk/>
          <pc:sldMk cId="3484756191" sldId="383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3484756191" sldId="383"/>
            <ac:spMk id="3" creationId="{EEF125C3-99F8-5ABF-1328-0370F112121B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3484756191" sldId="383"/>
            <ac:spMk id="4" creationId="{48EA189C-8A41-5C63-2470-06541519CBCD}"/>
          </ac:spMkLst>
        </pc:spChg>
      </pc:sldChg>
      <pc:sldChg chg="modSp mod modClrScheme chgLayout">
        <pc:chgData name="Kapich Aleks (STUD)" userId="S::01171237@pw.edu.pl::dc4ac22a-abcc-480c-8b53-4f00d6ca4438" providerId="AD" clId="Web-{37937FA2-7360-EF7E-FC58-9CE703F02102}" dt="2024-03-28T01:43:07.852" v="602" actId="20577"/>
        <pc:sldMkLst>
          <pc:docMk/>
          <pc:sldMk cId="3591278408" sldId="384"/>
        </pc:sldMkLst>
        <pc:spChg chg="mod ord">
          <ac:chgData name="Kapich Aleks (STUD)" userId="S::01171237@pw.edu.pl::dc4ac22a-abcc-480c-8b53-4f00d6ca4438" providerId="AD" clId="Web-{37937FA2-7360-EF7E-FC58-9CE703F02102}" dt="2024-03-28T00:36:00.377" v="434"/>
          <ac:spMkLst>
            <pc:docMk/>
            <pc:sldMk cId="3591278408" sldId="384"/>
            <ac:spMk id="2" creationId="{84388E2C-4232-3627-79A8-CCC7921D1AD3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1:43:07.852" v="602" actId="20577"/>
          <ac:spMkLst>
            <pc:docMk/>
            <pc:sldMk cId="3591278408" sldId="384"/>
            <ac:spMk id="5" creationId="{4A47BC3A-9F73-9B3E-FC9C-C304C6C6BFEE}"/>
          </ac:spMkLst>
        </pc:spChg>
        <pc:spChg chg="mod">
          <ac:chgData name="Kapich Aleks (STUD)" userId="S::01171237@pw.edu.pl::dc4ac22a-abcc-480c-8b53-4f00d6ca4438" providerId="AD" clId="Web-{37937FA2-7360-EF7E-FC58-9CE703F02102}" dt="2024-03-28T01:42:52.555" v="598" actId="1076"/>
          <ac:spMkLst>
            <pc:docMk/>
            <pc:sldMk cId="3591278408" sldId="384"/>
            <ac:spMk id="10" creationId="{B91966EA-E8C8-6EBE-607F-7970462F567A}"/>
          </ac:spMkLst>
        </pc:spChg>
        <pc:picChg chg="mod">
          <ac:chgData name="Kapich Aleks (STUD)" userId="S::01171237@pw.edu.pl::dc4ac22a-abcc-480c-8b53-4f00d6ca4438" providerId="AD" clId="Web-{37937FA2-7360-EF7E-FC58-9CE703F02102}" dt="2024-03-28T01:42:54.211" v="599" actId="1076"/>
          <ac:picMkLst>
            <pc:docMk/>
            <pc:sldMk cId="3591278408" sldId="384"/>
            <ac:picMk id="6" creationId="{50BF7D7C-B92E-77A8-1BDB-3C9B0205E982}"/>
          </ac:picMkLst>
        </pc:picChg>
      </pc:sldChg>
      <pc:sldChg chg="addSp delSp modSp mod modClrScheme chgLayout">
        <pc:chgData name="Kapich Aleks (STUD)" userId="S::01171237@pw.edu.pl::dc4ac22a-abcc-480c-8b53-4f00d6ca4438" providerId="AD" clId="Web-{37937FA2-7360-EF7E-FC58-9CE703F02102}" dt="2024-03-28T01:36:41.346" v="545"/>
        <pc:sldMkLst>
          <pc:docMk/>
          <pc:sldMk cId="4140727355" sldId="385"/>
        </pc:sldMkLst>
        <pc:spChg chg="add del mod ord">
          <ac:chgData name="Kapich Aleks (STUD)" userId="S::01171237@pw.edu.pl::dc4ac22a-abcc-480c-8b53-4f00d6ca4438" providerId="AD" clId="Web-{37937FA2-7360-EF7E-FC58-9CE703F02102}" dt="2024-03-28T01:36:38.408" v="544"/>
          <ac:spMkLst>
            <pc:docMk/>
            <pc:sldMk cId="4140727355" sldId="385"/>
            <ac:spMk id="2" creationId="{89189E28-2297-A98D-CA3D-66175354A471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1:36:41.346" v="545"/>
          <ac:spMkLst>
            <pc:docMk/>
            <pc:sldMk cId="4140727355" sldId="385"/>
            <ac:spMk id="3" creationId="{241A68D2-FE09-24FF-14F7-6C9768B05F4F}"/>
          </ac:spMkLst>
        </pc:spChg>
        <pc:spChg chg="mod ord">
          <ac:chgData name="Kapich Aleks (STUD)" userId="S::01171237@pw.edu.pl::dc4ac22a-abcc-480c-8b53-4f00d6ca4438" providerId="AD" clId="Web-{37937FA2-7360-EF7E-FC58-9CE703F02102}" dt="2024-03-28T01:36:41.346" v="545"/>
          <ac:spMkLst>
            <pc:docMk/>
            <pc:sldMk cId="4140727355" sldId="385"/>
            <ac:spMk id="5" creationId="{F8563520-1C42-371C-DA9C-2F8740EA7977}"/>
          </ac:spMkLst>
        </pc:spChg>
        <pc:spChg chg="add del">
          <ac:chgData name="Kapich Aleks (STUD)" userId="S::01171237@pw.edu.pl::dc4ac22a-abcc-480c-8b53-4f00d6ca4438" providerId="AD" clId="Web-{37937FA2-7360-EF7E-FC58-9CE703F02102}" dt="2024-03-28T01:36:41.346" v="545"/>
          <ac:spMkLst>
            <pc:docMk/>
            <pc:sldMk cId="4140727355" sldId="385"/>
            <ac:spMk id="6" creationId="{6E745966-B5B0-470A-0084-8DF2C111ECA5}"/>
          </ac:spMkLst>
        </pc:spChg>
        <pc:spChg chg="add del mod ord">
          <ac:chgData name="Kapich Aleks (STUD)" userId="S::01171237@pw.edu.pl::dc4ac22a-abcc-480c-8b53-4f00d6ca4438" providerId="AD" clId="Web-{37937FA2-7360-EF7E-FC58-9CE703F02102}" dt="2024-03-28T01:36:38.408" v="544"/>
          <ac:spMkLst>
            <pc:docMk/>
            <pc:sldMk cId="4140727355" sldId="385"/>
            <ac:spMk id="7" creationId="{6BADDFA8-0FED-A8C0-64E7-91DA4E3FD494}"/>
          </ac:spMkLst>
        </pc:spChg>
        <pc:graphicFrameChg chg="add">
          <ac:chgData name="Kapich Aleks (STUD)" userId="S::01171237@pw.edu.pl::dc4ac22a-abcc-480c-8b53-4f00d6ca4438" providerId="AD" clId="Web-{37937FA2-7360-EF7E-FC58-9CE703F02102}" dt="2024-03-28T01:36:41.346" v="545"/>
          <ac:graphicFrameMkLst>
            <pc:docMk/>
            <pc:sldMk cId="4140727355" sldId="385"/>
            <ac:graphicFrameMk id="8" creationId="{8B0A8214-CCFE-C681-9FDB-90F1DFA2D5A5}"/>
          </ac:graphicFrameMkLst>
        </pc:graphicFrameChg>
        <pc:graphicFrameChg chg="add del">
          <ac:chgData name="Kapich Aleks (STUD)" userId="S::01171237@pw.edu.pl::dc4ac22a-abcc-480c-8b53-4f00d6ca4438" providerId="AD" clId="Web-{37937FA2-7360-EF7E-FC58-9CE703F02102}" dt="2024-03-28T01:35:39.470" v="531"/>
          <ac:graphicFrameMkLst>
            <pc:docMk/>
            <pc:sldMk cId="4140727355" sldId="385"/>
            <ac:graphicFrameMk id="9" creationId="{3491403B-84FD-19AB-10D3-5FFB47BE3129}"/>
          </ac:graphicFrameMkLst>
        </pc:graphicFrameChg>
        <pc:graphicFrameChg chg="add del">
          <ac:chgData name="Kapich Aleks (STUD)" userId="S::01171237@pw.edu.pl::dc4ac22a-abcc-480c-8b53-4f00d6ca4438" providerId="AD" clId="Web-{37937FA2-7360-EF7E-FC58-9CE703F02102}" dt="2024-03-28T01:35:51.673" v="533"/>
          <ac:graphicFrameMkLst>
            <pc:docMk/>
            <pc:sldMk cId="4140727355" sldId="385"/>
            <ac:graphicFrameMk id="11" creationId="{676F4900-7A26-9C56-1284-5E1655C52224}"/>
          </ac:graphicFrameMkLst>
        </pc:graphicFrameChg>
        <pc:graphicFrameChg chg="add del modGraphic">
          <ac:chgData name="Kapich Aleks (STUD)" userId="S::01171237@pw.edu.pl::dc4ac22a-abcc-480c-8b53-4f00d6ca4438" providerId="AD" clId="Web-{37937FA2-7360-EF7E-FC58-9CE703F02102}" dt="2024-03-28T01:36:37.658" v="543"/>
          <ac:graphicFrameMkLst>
            <pc:docMk/>
            <pc:sldMk cId="4140727355" sldId="385"/>
            <ac:graphicFrameMk id="13" creationId="{3491403B-84FD-19AB-10D3-5FFB47BE3129}"/>
          </ac:graphicFrameMkLst>
        </pc:graphicFrameChg>
      </pc:sldChg>
      <pc:sldChg chg="modSp">
        <pc:chgData name="Kapich Aleks (STUD)" userId="S::01171237@pw.edu.pl::dc4ac22a-abcc-480c-8b53-4f00d6ca4438" providerId="AD" clId="Web-{37937FA2-7360-EF7E-FC58-9CE703F02102}" dt="2024-03-28T01:40:02.709" v="592" actId="1076"/>
        <pc:sldMkLst>
          <pc:docMk/>
          <pc:sldMk cId="3120381494" sldId="386"/>
        </pc:sldMkLst>
        <pc:spChg chg="mod">
          <ac:chgData name="Kapich Aleks (STUD)" userId="S::01171237@pw.edu.pl::dc4ac22a-abcc-480c-8b53-4f00d6ca4438" providerId="AD" clId="Web-{37937FA2-7360-EF7E-FC58-9CE703F02102}" dt="2024-03-28T01:40:02.709" v="592" actId="1076"/>
          <ac:spMkLst>
            <pc:docMk/>
            <pc:sldMk cId="3120381494" sldId="386"/>
            <ac:spMk id="5" creationId="{0EFDC0D6-D00F-A219-565C-0BCDF8C2DECB}"/>
          </ac:spMkLst>
        </pc:spChg>
      </pc:sldChg>
      <pc:sldChg chg="modSp">
        <pc:chgData name="Kapich Aleks (STUD)" userId="S::01171237@pw.edu.pl::dc4ac22a-abcc-480c-8b53-4f00d6ca4438" providerId="AD" clId="Web-{37937FA2-7360-EF7E-FC58-9CE703F02102}" dt="2024-03-28T01:39:51.661" v="588" actId="1076"/>
        <pc:sldMkLst>
          <pc:docMk/>
          <pc:sldMk cId="897431301" sldId="388"/>
        </pc:sldMkLst>
        <pc:spChg chg="mod">
          <ac:chgData name="Kapich Aleks (STUD)" userId="S::01171237@pw.edu.pl::dc4ac22a-abcc-480c-8b53-4f00d6ca4438" providerId="AD" clId="Web-{37937FA2-7360-EF7E-FC58-9CE703F02102}" dt="2024-03-28T01:39:51.661" v="588" actId="1076"/>
          <ac:spMkLst>
            <pc:docMk/>
            <pc:sldMk cId="897431301" sldId="388"/>
            <ac:spMk id="5" creationId="{0EFDC0D6-D00F-A219-565C-0BCDF8C2DECB}"/>
          </ac:spMkLst>
        </pc:spChg>
      </pc:sldChg>
      <pc:sldChg chg="addSp delSp modSp add replId">
        <pc:chgData name="Kapich Aleks (STUD)" userId="S::01171237@pw.edu.pl::dc4ac22a-abcc-480c-8b53-4f00d6ca4438" providerId="AD" clId="Web-{37937FA2-7360-EF7E-FC58-9CE703F02102}" dt="2024-03-28T01:39:26.145" v="580" actId="1076"/>
        <pc:sldMkLst>
          <pc:docMk/>
          <pc:sldMk cId="3116212669" sldId="389"/>
        </pc:sldMkLst>
        <pc:spChg chg="mod">
          <ac:chgData name="Kapich Aleks (STUD)" userId="S::01171237@pw.edu.pl::dc4ac22a-abcc-480c-8b53-4f00d6ca4438" providerId="AD" clId="Web-{37937FA2-7360-EF7E-FC58-9CE703F02102}" dt="2024-03-28T01:08:04.824" v="528" actId="20577"/>
          <ac:spMkLst>
            <pc:docMk/>
            <pc:sldMk cId="3116212669" sldId="389"/>
            <ac:spMk id="2" creationId="{A2DE810E-8E37-1D8A-245B-020E4E4C0B9F}"/>
          </ac:spMkLst>
        </pc:spChg>
        <pc:spChg chg="mod">
          <ac:chgData name="Kapich Aleks (STUD)" userId="S::01171237@pw.edu.pl::dc4ac22a-abcc-480c-8b53-4f00d6ca4438" providerId="AD" clId="Web-{37937FA2-7360-EF7E-FC58-9CE703F02102}" dt="2024-03-28T01:39:26.145" v="580" actId="1076"/>
          <ac:spMkLst>
            <pc:docMk/>
            <pc:sldMk cId="3116212669" sldId="389"/>
            <ac:spMk id="3" creationId="{DD9D1B21-43BD-AADE-A692-A76AC7741282}"/>
          </ac:spMkLst>
        </pc:spChg>
        <pc:spChg chg="add del mod">
          <ac:chgData name="Kapich Aleks (STUD)" userId="S::01171237@pw.edu.pl::dc4ac22a-abcc-480c-8b53-4f00d6ca4438" providerId="AD" clId="Web-{37937FA2-7360-EF7E-FC58-9CE703F02102}" dt="2024-03-28T01:07:47.636" v="514"/>
          <ac:spMkLst>
            <pc:docMk/>
            <pc:sldMk cId="3116212669" sldId="389"/>
            <ac:spMk id="6" creationId="{E5D4EEDA-1BBA-1A46-D908-70B25FAC82AE}"/>
          </ac:spMkLst>
        </pc:spChg>
        <pc:picChg chg="del">
          <ac:chgData name="Kapich Aleks (STUD)" userId="S::01171237@pw.edu.pl::dc4ac22a-abcc-480c-8b53-4f00d6ca4438" providerId="AD" clId="Web-{37937FA2-7360-EF7E-FC58-9CE703F02102}" dt="2024-03-28T01:07:39.308" v="511"/>
          <ac:picMkLst>
            <pc:docMk/>
            <pc:sldMk cId="3116212669" sldId="389"/>
            <ac:picMk id="13" creationId="{3B5846B1-92FA-6140-3C8F-4E6C3E123CC1}"/>
          </ac:picMkLst>
        </pc:picChg>
        <pc:picChg chg="mod">
          <ac:chgData name="Kapich Aleks (STUD)" userId="S::01171237@pw.edu.pl::dc4ac22a-abcc-480c-8b53-4f00d6ca4438" providerId="AD" clId="Web-{37937FA2-7360-EF7E-FC58-9CE703F02102}" dt="2024-03-28T01:07:54.042" v="518" actId="1076"/>
          <ac:picMkLst>
            <pc:docMk/>
            <pc:sldMk cId="3116212669" sldId="389"/>
            <ac:picMk id="15" creationId="{E8A0EF7A-8733-D77E-E49C-0007B6C4C47F}"/>
          </ac:picMkLst>
        </pc:picChg>
      </pc:sldChg>
      <pc:sldChg chg="delSp">
        <pc:chgData name="Kapich Aleks (STUD)" userId="S::01171237@pw.edu.pl::dc4ac22a-abcc-480c-8b53-4f00d6ca4438" providerId="AD" clId="Web-{37937FA2-7360-EF7E-FC58-9CE703F02102}" dt="2024-03-28T01:40:14.177" v="593"/>
        <pc:sldMkLst>
          <pc:docMk/>
          <pc:sldMk cId="3031022104" sldId="390"/>
        </pc:sldMkLst>
        <pc:spChg chg="del">
          <ac:chgData name="Kapich Aleks (STUD)" userId="S::01171237@pw.edu.pl::dc4ac22a-abcc-480c-8b53-4f00d6ca4438" providerId="AD" clId="Web-{37937FA2-7360-EF7E-FC58-9CE703F02102}" dt="2024-03-28T01:40:14.177" v="593"/>
          <ac:spMkLst>
            <pc:docMk/>
            <pc:sldMk cId="3031022104" sldId="390"/>
            <ac:spMk id="3" creationId="{DD6A053F-80AA-A3BB-A14F-6392AFE3E69C}"/>
          </ac:spMkLst>
        </pc:spChg>
      </pc:sldChg>
      <pc:sldMasterChg chg="add del mod setBg addSldLayout delSldLayout modSldLayout">
        <pc:chgData name="Kapich Aleks (STUD)" userId="S::01171237@pw.edu.pl::dc4ac22a-abcc-480c-8b53-4f00d6ca4438" providerId="AD" clId="Web-{37937FA2-7360-EF7E-FC58-9CE703F02102}" dt="2024-03-28T00:36:00.377" v="434"/>
        <pc:sldMasterMkLst>
          <pc:docMk/>
          <pc:sldMasterMk cId="1955693199" sldId="2147483648"/>
        </pc:sldMasterMkLst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4119321558" sldId="2147483657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2378260718" sldId="2147483663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45459184" sldId="2147483664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2109040715" sldId="2147483669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3633082644" sldId="2147483670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1118341458" sldId="2147483671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868659020" sldId="2147483672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3683218555" sldId="2147483673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1028026706" sldId="2147483674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1275828426" sldId="2147483675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966222750" sldId="2147483676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3907219857" sldId="2147483677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3245611963" sldId="2147483678"/>
          </pc:sldLayoutMkLst>
        </pc:sldLayoutChg>
        <pc:sldLayoutChg chg="add del mo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1955693199" sldId="2147483648"/>
            <pc:sldLayoutMk cId="1635045103" sldId="2147483679"/>
          </pc:sldLayoutMkLst>
        </pc:sldLayoutChg>
      </pc:sldMasterChg>
      <pc:sldMasterChg chg="add del addSldLayout delSldLayout modSldLayout">
        <pc:chgData name="Kapich Aleks (STUD)" userId="S::01171237@pw.edu.pl::dc4ac22a-abcc-480c-8b53-4f00d6ca4438" providerId="AD" clId="Web-{37937FA2-7360-EF7E-FC58-9CE703F02102}" dt="2024-03-28T00:35:56.471" v="432"/>
        <pc:sldMasterMkLst>
          <pc:docMk/>
          <pc:sldMasterMk cId="24268639" sldId="2147483680"/>
        </pc:sldMasterMkLst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622517295" sldId="2147483681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2912556904" sldId="2147483682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1643962004" sldId="2147483683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305536559" sldId="2147483684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254390964" sldId="2147483685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1376041430" sldId="2147483686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817659009" sldId="2147483687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630914046" sldId="2147483688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2754993839" sldId="2147483689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4240588633" sldId="2147483690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826572462" sldId="2147483691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2689785593" sldId="2147483692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409697369" sldId="2147483693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439288448" sldId="2147483694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1812991309" sldId="2147483695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271455974" sldId="2147483696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2017343465" sldId="2147483697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3844839000" sldId="2147483698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1139938731" sldId="2147483699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736028772" sldId="2147483700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56.471" v="432"/>
          <pc:sldLayoutMkLst>
            <pc:docMk/>
            <pc:sldMasterMk cId="24268639" sldId="2147483680"/>
            <pc:sldLayoutMk cId="614643990" sldId="2147483701"/>
          </pc:sldLayoutMkLst>
        </pc:sldLayoutChg>
      </pc:sldMasterChg>
      <pc:sldMasterChg chg="add del addSldLayout delSldLayout modSldLayout">
        <pc:chgData name="Kapich Aleks (STUD)" userId="S::01171237@pw.edu.pl::dc4ac22a-abcc-480c-8b53-4f00d6ca4438" providerId="AD" clId="Web-{37937FA2-7360-EF7E-FC58-9CE703F02102}" dt="2024-03-28T00:35:48.252" v="430"/>
        <pc:sldMasterMkLst>
          <pc:docMk/>
          <pc:sldMasterMk cId="210706307" sldId="2147483680"/>
        </pc:sldMasterMkLst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4256283804" sldId="2147483681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2802284294" sldId="2147483682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1925555854" sldId="2147483683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873700759" sldId="2147483684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987097869" sldId="2147483685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696628061" sldId="2147483686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069181645" sldId="2147483687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1194672677" sldId="2147483688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987386916" sldId="2147483689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1270691337" sldId="2147483690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2970904456" sldId="2147483691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647804154" sldId="2147483692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4207972452" sldId="2147483693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812589232" sldId="2147483694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1510113272" sldId="2147483695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627598481" sldId="2147483696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4235830235" sldId="2147483697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1147472786" sldId="2147483698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586509001" sldId="2147483699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3228165310" sldId="2147483700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5:48.252" v="430"/>
          <pc:sldLayoutMkLst>
            <pc:docMk/>
            <pc:sldMasterMk cId="210706307" sldId="2147483680"/>
            <pc:sldLayoutMk cId="2644647915" sldId="2147483701"/>
          </pc:sldLayoutMkLst>
        </pc:sldLayoutChg>
      </pc:sldMasterChg>
      <pc:sldMasterChg chg="add del addSldLayout delSldLayout modSldLayout">
        <pc:chgData name="Kapich Aleks (STUD)" userId="S::01171237@pw.edu.pl::dc4ac22a-abcc-480c-8b53-4f00d6ca4438" providerId="AD" clId="Web-{37937FA2-7360-EF7E-FC58-9CE703F02102}" dt="2024-03-28T00:36:00.377" v="434"/>
        <pc:sldMasterMkLst>
          <pc:docMk/>
          <pc:sldMasterMk cId="402183287" sldId="2147483680"/>
        </pc:sldMasterMkLst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293447998" sldId="2147483681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1666996768" sldId="2147483682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262169570" sldId="2147483683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690673695" sldId="2147483684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624513425" sldId="2147483685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900468113" sldId="2147483686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794896811" sldId="2147483687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1106356355" sldId="2147483688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140661799" sldId="2147483689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1325568235" sldId="2147483690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1846505288" sldId="2147483691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633249520" sldId="2147483692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317230982" sldId="2147483693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516374237" sldId="2147483694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574297932" sldId="2147483695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822755687" sldId="2147483696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3561973767" sldId="2147483697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977154520" sldId="2147483698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656058654" sldId="2147483699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2628572933" sldId="2147483700"/>
          </pc:sldLayoutMkLst>
        </pc:sldLayoutChg>
        <pc:sldLayoutChg chg="add del mod replId">
          <pc:chgData name="Kapich Aleks (STUD)" userId="S::01171237@pw.edu.pl::dc4ac22a-abcc-480c-8b53-4f00d6ca4438" providerId="AD" clId="Web-{37937FA2-7360-EF7E-FC58-9CE703F02102}" dt="2024-03-28T00:36:00.377" v="434"/>
          <pc:sldLayoutMkLst>
            <pc:docMk/>
            <pc:sldMasterMk cId="402183287" sldId="2147483680"/>
            <pc:sldLayoutMk cId="1595149792" sldId="2147483701"/>
          </pc:sldLayoutMkLst>
        </pc:sldLayoutChg>
      </pc:sldMasterChg>
    </pc:docChg>
  </pc:docChgLst>
  <pc:docChgLst>
    <pc:chgData name="Lange Jakub (STUD)" userId="S::01171246@pw.edu.pl::4a8928f3-94de-4ed9-aec0-9d4645184741" providerId="AD" clId="Web-{A06993B9-11A2-CF05-5075-C19158AE260A}"/>
    <pc:docChg chg="addSld modSld sldOrd">
      <pc:chgData name="Lange Jakub (STUD)" userId="S::01171246@pw.edu.pl::4a8928f3-94de-4ed9-aec0-9d4645184741" providerId="AD" clId="Web-{A06993B9-11A2-CF05-5075-C19158AE260A}" dt="2024-03-28T00:57:17.681" v="1707" actId="20577"/>
      <pc:docMkLst>
        <pc:docMk/>
      </pc:docMkLst>
      <pc:sldChg chg="addSp modSp">
        <pc:chgData name="Lange Jakub (STUD)" userId="S::01171246@pw.edu.pl::4a8928f3-94de-4ed9-aec0-9d4645184741" providerId="AD" clId="Web-{A06993B9-11A2-CF05-5075-C19158AE260A}" dt="2024-03-28T00:45:16.159" v="1650" actId="1076"/>
        <pc:sldMkLst>
          <pc:docMk/>
          <pc:sldMk cId="2498031464" sldId="342"/>
        </pc:sldMkLst>
        <pc:spChg chg="add mod">
          <ac:chgData name="Lange Jakub (STUD)" userId="S::01171246@pw.edu.pl::4a8928f3-94de-4ed9-aec0-9d4645184741" providerId="AD" clId="Web-{A06993B9-11A2-CF05-5075-C19158AE260A}" dt="2024-03-28T00:45:16.159" v="1650" actId="1076"/>
          <ac:spMkLst>
            <pc:docMk/>
            <pc:sldMk cId="2498031464" sldId="342"/>
            <ac:spMk id="2" creationId="{B35FE3E0-3318-4131-EC74-D8A82565936D}"/>
          </ac:spMkLst>
        </pc:spChg>
        <pc:spChg chg="mod">
          <ac:chgData name="Lange Jakub (STUD)" userId="S::01171246@pw.edu.pl::4a8928f3-94de-4ed9-aec0-9d4645184741" providerId="AD" clId="Web-{A06993B9-11A2-CF05-5075-C19158AE260A}" dt="2024-03-28T00:06:15.728" v="215" actId="20577"/>
          <ac:spMkLst>
            <pc:docMk/>
            <pc:sldMk cId="2498031464" sldId="342"/>
            <ac:spMk id="9" creationId="{2981AB9E-AF0F-CAD0-2DD2-D640FB871E66}"/>
          </ac:spMkLst>
        </pc:spChg>
        <pc:spChg chg="mod">
          <ac:chgData name="Lange Jakub (STUD)" userId="S::01171246@pw.edu.pl::4a8928f3-94de-4ed9-aec0-9d4645184741" providerId="AD" clId="Web-{A06993B9-11A2-CF05-5075-C19158AE260A}" dt="2024-03-28T00:03:26.378" v="15" actId="20577"/>
          <ac:spMkLst>
            <pc:docMk/>
            <pc:sldMk cId="2498031464" sldId="342"/>
            <ac:spMk id="12" creationId="{997874EA-2F67-60CD-631F-5A787057F8CE}"/>
          </ac:spMkLst>
        </pc:spChg>
      </pc:sldChg>
      <pc:sldChg chg="modSp">
        <pc:chgData name="Lange Jakub (STUD)" userId="S::01171246@pw.edu.pl::4a8928f3-94de-4ed9-aec0-9d4645184741" providerId="AD" clId="Web-{A06993B9-11A2-CF05-5075-C19158AE260A}" dt="2024-03-28T00:43:20.264" v="1543" actId="20577"/>
        <pc:sldMkLst>
          <pc:docMk/>
          <pc:sldMk cId="1460159330" sldId="359"/>
        </pc:sldMkLst>
        <pc:spChg chg="mod">
          <ac:chgData name="Lange Jakub (STUD)" userId="S::01171246@pw.edu.pl::4a8928f3-94de-4ed9-aec0-9d4645184741" providerId="AD" clId="Web-{A06993B9-11A2-CF05-5075-C19158AE260A}" dt="2024-03-28T00:43:20.264" v="1543" actId="20577"/>
          <ac:spMkLst>
            <pc:docMk/>
            <pc:sldMk cId="1460159330" sldId="359"/>
            <ac:spMk id="31" creationId="{F1239C0E-3F39-787D-0FC3-6B7C9BA37E8F}"/>
          </ac:spMkLst>
        </pc:spChg>
      </pc:sldChg>
      <pc:sldChg chg="addSp delSp modSp">
        <pc:chgData name="Lange Jakub (STUD)" userId="S::01171246@pw.edu.pl::4a8928f3-94de-4ed9-aec0-9d4645184741" providerId="AD" clId="Web-{A06993B9-11A2-CF05-5075-C19158AE260A}" dt="2024-03-28T00:10:47.398" v="488" actId="1076"/>
        <pc:sldMkLst>
          <pc:docMk/>
          <pc:sldMk cId="1397193754" sldId="373"/>
        </pc:sldMkLst>
        <pc:spChg chg="del mod">
          <ac:chgData name="Lange Jakub (STUD)" userId="S::01171246@pw.edu.pl::4a8928f3-94de-4ed9-aec0-9d4645184741" providerId="AD" clId="Web-{A06993B9-11A2-CF05-5075-C19158AE260A}" dt="2024-03-28T00:09:39.771" v="459"/>
          <ac:spMkLst>
            <pc:docMk/>
            <pc:sldMk cId="1397193754" sldId="373"/>
            <ac:spMk id="2" creationId="{E117F7C5-CBA2-9823-0CBA-5BD773998046}"/>
          </ac:spMkLst>
        </pc:spChg>
        <pc:spChg chg="mod">
          <ac:chgData name="Lange Jakub (STUD)" userId="S::01171246@pw.edu.pl::4a8928f3-94de-4ed9-aec0-9d4645184741" providerId="AD" clId="Web-{A06993B9-11A2-CF05-5075-C19158AE260A}" dt="2024-03-28T00:10:05.256" v="472" actId="1076"/>
          <ac:spMkLst>
            <pc:docMk/>
            <pc:sldMk cId="1397193754" sldId="373"/>
            <ac:spMk id="3" creationId="{A6A971A9-0C5C-DDFC-67F9-2E5A55F12F67}"/>
          </ac:spMkLst>
        </pc:spChg>
        <pc:spChg chg="mod">
          <ac:chgData name="Lange Jakub (STUD)" userId="S::01171246@pw.edu.pl::4a8928f3-94de-4ed9-aec0-9d4645184741" providerId="AD" clId="Web-{A06993B9-11A2-CF05-5075-C19158AE260A}" dt="2024-03-28T00:10:43.835" v="486" actId="1076"/>
          <ac:spMkLst>
            <pc:docMk/>
            <pc:sldMk cId="1397193754" sldId="373"/>
            <ac:spMk id="4" creationId="{260D053B-A40A-3228-B6D5-3371B9EE2E56}"/>
          </ac:spMkLst>
        </pc:spChg>
        <pc:spChg chg="add mod">
          <ac:chgData name="Lange Jakub (STUD)" userId="S::01171246@pw.edu.pl::4a8928f3-94de-4ed9-aec0-9d4645184741" providerId="AD" clId="Web-{A06993B9-11A2-CF05-5075-C19158AE260A}" dt="2024-03-28T00:10:47.398" v="488" actId="1076"/>
          <ac:spMkLst>
            <pc:docMk/>
            <pc:sldMk cId="1397193754" sldId="373"/>
            <ac:spMk id="6" creationId="{18D94FB5-FB15-FB14-534D-3AE22062C0EF}"/>
          </ac:spMkLst>
        </pc:spChg>
        <pc:picChg chg="add mod">
          <ac:chgData name="Lange Jakub (STUD)" userId="S::01171246@pw.edu.pl::4a8928f3-94de-4ed9-aec0-9d4645184741" providerId="AD" clId="Web-{A06993B9-11A2-CF05-5075-C19158AE260A}" dt="2024-03-28T00:10:45.070" v="487" actId="1076"/>
          <ac:picMkLst>
            <pc:docMk/>
            <pc:sldMk cId="1397193754" sldId="373"/>
            <ac:picMk id="5" creationId="{3B132E3E-583B-7328-D08E-D0A19BC37CD8}"/>
          </ac:picMkLst>
        </pc:picChg>
      </pc:sldChg>
      <pc:sldChg chg="addSp delSp modSp">
        <pc:chgData name="Lange Jakub (STUD)" userId="S::01171246@pw.edu.pl::4a8928f3-94de-4ed9-aec0-9d4645184741" providerId="AD" clId="Web-{A06993B9-11A2-CF05-5075-C19158AE260A}" dt="2024-03-28T00:45:53.645" v="1654" actId="1076"/>
        <pc:sldMkLst>
          <pc:docMk/>
          <pc:sldMk cId="598144966" sldId="374"/>
        </pc:sldMkLst>
        <pc:spChg chg="del">
          <ac:chgData name="Lange Jakub (STUD)" userId="S::01171246@pw.edu.pl::4a8928f3-94de-4ed9-aec0-9d4645184741" providerId="AD" clId="Web-{A06993B9-11A2-CF05-5075-C19158AE260A}" dt="2024-03-28T00:15:06.673" v="490"/>
          <ac:spMkLst>
            <pc:docMk/>
            <pc:sldMk cId="598144966" sldId="374"/>
            <ac:spMk id="3" creationId="{3FEFE388-CD0B-9671-4D4E-D6D8004C8851}"/>
          </ac:spMkLst>
        </pc:spChg>
        <pc:spChg chg="del mod">
          <ac:chgData name="Lange Jakub (STUD)" userId="S::01171246@pw.edu.pl::4a8928f3-94de-4ed9-aec0-9d4645184741" providerId="AD" clId="Web-{A06993B9-11A2-CF05-5075-C19158AE260A}" dt="2024-03-28T00:15:07.908" v="492"/>
          <ac:spMkLst>
            <pc:docMk/>
            <pc:sldMk cId="598144966" sldId="374"/>
            <ac:spMk id="5" creationId="{BE4E0F37-0AD5-833C-CBE5-EAE02EC46069}"/>
          </ac:spMkLst>
        </pc:spChg>
        <pc:spChg chg="add del mod">
          <ac:chgData name="Lange Jakub (STUD)" userId="S::01171246@pw.edu.pl::4a8928f3-94de-4ed9-aec0-9d4645184741" providerId="AD" clId="Web-{A06993B9-11A2-CF05-5075-C19158AE260A}" dt="2024-03-28T00:15:11.767" v="494"/>
          <ac:spMkLst>
            <pc:docMk/>
            <pc:sldMk cId="598144966" sldId="374"/>
            <ac:spMk id="7" creationId="{6F64F9C2-0369-9D3D-1B30-E69C01F94FC3}"/>
          </ac:spMkLst>
        </pc:spChg>
        <pc:spChg chg="add del mod">
          <ac:chgData name="Lange Jakub (STUD)" userId="S::01171246@pw.edu.pl::4a8928f3-94de-4ed9-aec0-9d4645184741" providerId="AD" clId="Web-{A06993B9-11A2-CF05-5075-C19158AE260A}" dt="2024-03-28T00:15:13.455" v="495"/>
          <ac:spMkLst>
            <pc:docMk/>
            <pc:sldMk cId="598144966" sldId="374"/>
            <ac:spMk id="10" creationId="{F5AED071-0D76-B86E-3FE7-4724B3E0936E}"/>
          </ac:spMkLst>
        </pc:spChg>
        <pc:spChg chg="add del mod">
          <ac:chgData name="Lange Jakub (STUD)" userId="S::01171246@pw.edu.pl::4a8928f3-94de-4ed9-aec0-9d4645184741" providerId="AD" clId="Web-{A06993B9-11A2-CF05-5075-C19158AE260A}" dt="2024-03-28T00:15:21.517" v="500"/>
          <ac:spMkLst>
            <pc:docMk/>
            <pc:sldMk cId="598144966" sldId="374"/>
            <ac:spMk id="12" creationId="{7DB8B2BF-E363-ED1A-9740-7D66DFF810BD}"/>
          </ac:spMkLst>
        </pc:spChg>
        <pc:spChg chg="add mod">
          <ac:chgData name="Lange Jakub (STUD)" userId="S::01171246@pw.edu.pl::4a8928f3-94de-4ed9-aec0-9d4645184741" providerId="AD" clId="Web-{A06993B9-11A2-CF05-5075-C19158AE260A}" dt="2024-03-28T00:32:26.787" v="1144" actId="20577"/>
          <ac:spMkLst>
            <pc:docMk/>
            <pc:sldMk cId="598144966" sldId="374"/>
            <ac:spMk id="13" creationId="{2995B122-E508-577C-3815-C47CCB49E61E}"/>
          </ac:spMkLst>
        </pc:spChg>
        <pc:spChg chg="add mod">
          <ac:chgData name="Lange Jakub (STUD)" userId="S::01171246@pw.edu.pl::4a8928f3-94de-4ed9-aec0-9d4645184741" providerId="AD" clId="Web-{A06993B9-11A2-CF05-5075-C19158AE260A}" dt="2024-03-28T00:45:53.645" v="1654" actId="1076"/>
          <ac:spMkLst>
            <pc:docMk/>
            <pc:sldMk cId="598144966" sldId="374"/>
            <ac:spMk id="14" creationId="{4E25A6BC-9174-10E9-0E47-CDF240734D5B}"/>
          </ac:spMkLst>
        </pc:spChg>
        <pc:picChg chg="add mod">
          <ac:chgData name="Lange Jakub (STUD)" userId="S::01171246@pw.edu.pl::4a8928f3-94de-4ed9-aec0-9d4645184741" providerId="AD" clId="Web-{A06993B9-11A2-CF05-5075-C19158AE260A}" dt="2024-03-28T00:16:30.629" v="522" actId="14100"/>
          <ac:picMkLst>
            <pc:docMk/>
            <pc:sldMk cId="598144966" sldId="374"/>
            <ac:picMk id="2" creationId="{164855DC-68A8-9C1C-13C0-036D77152ADD}"/>
          </ac:picMkLst>
        </pc:picChg>
        <pc:picChg chg="del">
          <ac:chgData name="Lange Jakub (STUD)" userId="S::01171246@pw.edu.pl::4a8928f3-94de-4ed9-aec0-9d4645184741" providerId="AD" clId="Web-{A06993B9-11A2-CF05-5075-C19158AE260A}" dt="2024-03-28T00:15:20.596" v="499"/>
          <ac:picMkLst>
            <pc:docMk/>
            <pc:sldMk cId="598144966" sldId="374"/>
            <ac:picMk id="8" creationId="{E1DBD4C7-D952-4426-40FD-8799F80F821F}"/>
          </ac:picMkLst>
        </pc:picChg>
      </pc:sldChg>
      <pc:sldChg chg="addSp delSp modSp">
        <pc:chgData name="Lange Jakub (STUD)" userId="S::01171246@pw.edu.pl::4a8928f3-94de-4ed9-aec0-9d4645184741" providerId="AD" clId="Web-{A06993B9-11A2-CF05-5075-C19158AE260A}" dt="2024-03-28T00:49:52.547" v="1672" actId="20577"/>
        <pc:sldMkLst>
          <pc:docMk/>
          <pc:sldMk cId="1962637282" sldId="375"/>
        </pc:sldMkLst>
        <pc:spChg chg="mod">
          <ac:chgData name="Lange Jakub (STUD)" userId="S::01171246@pw.edu.pl::4a8928f3-94de-4ed9-aec0-9d4645184741" providerId="AD" clId="Web-{A06993B9-11A2-CF05-5075-C19158AE260A}" dt="2024-03-28T00:49:52.547" v="1672" actId="20577"/>
          <ac:spMkLst>
            <pc:docMk/>
            <pc:sldMk cId="1962637282" sldId="375"/>
            <ac:spMk id="2" creationId="{D9F60903-003B-273E-3584-5312F76C3EF3}"/>
          </ac:spMkLst>
        </pc:spChg>
        <pc:spChg chg="mod">
          <ac:chgData name="Lange Jakub (STUD)" userId="S::01171246@pw.edu.pl::4a8928f3-94de-4ed9-aec0-9d4645184741" providerId="AD" clId="Web-{A06993B9-11A2-CF05-5075-C19158AE260A}" dt="2024-03-28T00:39:20.959" v="1514" actId="20577"/>
          <ac:spMkLst>
            <pc:docMk/>
            <pc:sldMk cId="1962637282" sldId="375"/>
            <ac:spMk id="4" creationId="{74160DFF-2E7E-7A22-819A-C011020DFF01}"/>
          </ac:spMkLst>
        </pc:spChg>
        <pc:picChg chg="add del mod">
          <ac:chgData name="Lange Jakub (STUD)" userId="S::01171246@pw.edu.pl::4a8928f3-94de-4ed9-aec0-9d4645184741" providerId="AD" clId="Web-{A06993B9-11A2-CF05-5075-C19158AE260A}" dt="2024-03-28T00:49:41.219" v="1666"/>
          <ac:picMkLst>
            <pc:docMk/>
            <pc:sldMk cId="1962637282" sldId="375"/>
            <ac:picMk id="5" creationId="{3DD2E2EE-7BEF-B5C4-DA9B-60598AD42D18}"/>
          </ac:picMkLst>
        </pc:picChg>
      </pc:sldChg>
      <pc:sldChg chg="addSp delSp modSp new">
        <pc:chgData name="Lange Jakub (STUD)" userId="S::01171246@pw.edu.pl::4a8928f3-94de-4ed9-aec0-9d4645184741" providerId="AD" clId="Web-{A06993B9-11A2-CF05-5075-C19158AE260A}" dt="2024-03-28T00:57:17.681" v="1707" actId="20577"/>
        <pc:sldMkLst>
          <pc:docMk/>
          <pc:sldMk cId="3591278408" sldId="384"/>
        </pc:sldMkLst>
        <pc:spChg chg="mod">
          <ac:chgData name="Lange Jakub (STUD)" userId="S::01171246@pw.edu.pl::4a8928f3-94de-4ed9-aec0-9d4645184741" providerId="AD" clId="Web-{A06993B9-11A2-CF05-5075-C19158AE260A}" dt="2024-03-28T00:45:42.113" v="1651" actId="20577"/>
          <ac:spMkLst>
            <pc:docMk/>
            <pc:sldMk cId="3591278408" sldId="384"/>
            <ac:spMk id="2" creationId="{84388E2C-4232-3627-79A8-CCC7921D1AD3}"/>
          </ac:spMkLst>
        </pc:spChg>
        <pc:spChg chg="del">
          <ac:chgData name="Lange Jakub (STUD)" userId="S::01171246@pw.edu.pl::4a8928f3-94de-4ed9-aec0-9d4645184741" providerId="AD" clId="Web-{A06993B9-11A2-CF05-5075-C19158AE260A}" dt="2024-03-28T00:17:44.179" v="587"/>
          <ac:spMkLst>
            <pc:docMk/>
            <pc:sldMk cId="3591278408" sldId="384"/>
            <ac:spMk id="3" creationId="{F3C7D25F-8104-4923-8860-E42BC180D5A2}"/>
          </ac:spMkLst>
        </pc:spChg>
        <pc:spChg chg="del">
          <ac:chgData name="Lange Jakub (STUD)" userId="S::01171246@pw.edu.pl::4a8928f3-94de-4ed9-aec0-9d4645184741" providerId="AD" clId="Web-{A06993B9-11A2-CF05-5075-C19158AE260A}" dt="2024-03-28T00:17:42.194" v="586"/>
          <ac:spMkLst>
            <pc:docMk/>
            <pc:sldMk cId="3591278408" sldId="384"/>
            <ac:spMk id="4" creationId="{8FF51135-74B3-A20E-0311-10DB1264EFD1}"/>
          </ac:spMkLst>
        </pc:spChg>
        <pc:spChg chg="mod">
          <ac:chgData name="Lange Jakub (STUD)" userId="S::01171246@pw.edu.pl::4a8928f3-94de-4ed9-aec0-9d4645184741" providerId="AD" clId="Web-{A06993B9-11A2-CF05-5075-C19158AE260A}" dt="2024-03-28T00:17:49.320" v="588" actId="20577"/>
          <ac:spMkLst>
            <pc:docMk/>
            <pc:sldMk cId="3591278408" sldId="384"/>
            <ac:spMk id="5" creationId="{4A47BC3A-9F73-9B3E-FC9C-C304C6C6BFEE}"/>
          </ac:spMkLst>
        </pc:spChg>
        <pc:spChg chg="add del">
          <ac:chgData name="Lange Jakub (STUD)" userId="S::01171246@pw.edu.pl::4a8928f3-94de-4ed9-aec0-9d4645184741" providerId="AD" clId="Web-{A06993B9-11A2-CF05-5075-C19158AE260A}" dt="2024-03-28T00:19:16.760" v="598"/>
          <ac:spMkLst>
            <pc:docMk/>
            <pc:sldMk cId="3591278408" sldId="384"/>
            <ac:spMk id="9" creationId="{48B42144-AB76-4D5A-1E3D-171799B65DC7}"/>
          </ac:spMkLst>
        </pc:spChg>
        <pc:spChg chg="add mod">
          <ac:chgData name="Lange Jakub (STUD)" userId="S::01171246@pw.edu.pl::4a8928f3-94de-4ed9-aec0-9d4645184741" providerId="AD" clId="Web-{A06993B9-11A2-CF05-5075-C19158AE260A}" dt="2024-03-28T00:57:17.681" v="1707" actId="20577"/>
          <ac:spMkLst>
            <pc:docMk/>
            <pc:sldMk cId="3591278408" sldId="384"/>
            <ac:spMk id="10" creationId="{B91966EA-E8C8-6EBE-607F-7970462F567A}"/>
          </ac:spMkLst>
        </pc:spChg>
        <pc:picChg chg="add mod">
          <ac:chgData name="Lange Jakub (STUD)" userId="S::01171246@pw.edu.pl::4a8928f3-94de-4ed9-aec0-9d4645184741" providerId="AD" clId="Web-{A06993B9-11A2-CF05-5075-C19158AE260A}" dt="2024-03-28T00:18:47.478" v="591" actId="1076"/>
          <ac:picMkLst>
            <pc:docMk/>
            <pc:sldMk cId="3591278408" sldId="384"/>
            <ac:picMk id="6" creationId="{50BF7D7C-B92E-77A8-1BDB-3C9B0205E982}"/>
          </ac:picMkLst>
        </pc:picChg>
        <pc:picChg chg="add del mod">
          <ac:chgData name="Lange Jakub (STUD)" userId="S::01171246@pw.edu.pl::4a8928f3-94de-4ed9-aec0-9d4645184741" providerId="AD" clId="Web-{A06993B9-11A2-CF05-5075-C19158AE260A}" dt="2024-03-28T00:19:12.870" v="596"/>
          <ac:picMkLst>
            <pc:docMk/>
            <pc:sldMk cId="3591278408" sldId="384"/>
            <ac:picMk id="7" creationId="{B843F56A-6CE2-C4B6-D0CD-F3BC10E17AFD}"/>
          </ac:picMkLst>
        </pc:picChg>
      </pc:sldChg>
      <pc:sldChg chg="addSp delSp modSp new ord">
        <pc:chgData name="Lange Jakub (STUD)" userId="S::01171246@pw.edu.pl::4a8928f3-94de-4ed9-aec0-9d4645184741" providerId="AD" clId="Web-{A06993B9-11A2-CF05-5075-C19158AE260A}" dt="2024-03-28T00:43:14.358" v="1542" actId="20577"/>
        <pc:sldMkLst>
          <pc:docMk/>
          <pc:sldMk cId="4140727355" sldId="385"/>
        </pc:sldMkLst>
        <pc:spChg chg="del mod">
          <ac:chgData name="Lange Jakub (STUD)" userId="S::01171246@pw.edu.pl::4a8928f3-94de-4ed9-aec0-9d4645184741" providerId="AD" clId="Web-{A06993B9-11A2-CF05-5075-C19158AE260A}" dt="2024-03-28T00:25:57.631" v="767"/>
          <ac:spMkLst>
            <pc:docMk/>
            <pc:sldMk cId="4140727355" sldId="385"/>
            <ac:spMk id="2" creationId="{2C955558-2793-2846-862B-BAB7F868832B}"/>
          </ac:spMkLst>
        </pc:spChg>
        <pc:spChg chg="mod">
          <ac:chgData name="Lange Jakub (STUD)" userId="S::01171246@pw.edu.pl::4a8928f3-94de-4ed9-aec0-9d4645184741" providerId="AD" clId="Web-{A06993B9-11A2-CF05-5075-C19158AE260A}" dt="2024-03-28T00:25:50.834" v="760" actId="1076"/>
          <ac:spMkLst>
            <pc:docMk/>
            <pc:sldMk cId="4140727355" sldId="385"/>
            <ac:spMk id="3" creationId="{241A68D2-FE09-24FF-14F7-6C9768B05F4F}"/>
          </ac:spMkLst>
        </pc:spChg>
        <pc:spChg chg="del">
          <ac:chgData name="Lange Jakub (STUD)" userId="S::01171246@pw.edu.pl::4a8928f3-94de-4ed9-aec0-9d4645184741" providerId="AD" clId="Web-{A06993B9-11A2-CF05-5075-C19158AE260A}" dt="2024-03-28T00:31:40.098" v="1143"/>
          <ac:spMkLst>
            <pc:docMk/>
            <pc:sldMk cId="4140727355" sldId="385"/>
            <ac:spMk id="4" creationId="{36946145-519F-F3B0-0BA5-96676C6A7339}"/>
          </ac:spMkLst>
        </pc:spChg>
        <pc:spChg chg="add mod">
          <ac:chgData name="Lange Jakub (STUD)" userId="S::01171246@pw.edu.pl::4a8928f3-94de-4ed9-aec0-9d4645184741" providerId="AD" clId="Web-{A06993B9-11A2-CF05-5075-C19158AE260A}" dt="2024-03-28T00:43:14.358" v="1542" actId="20577"/>
          <ac:spMkLst>
            <pc:docMk/>
            <pc:sldMk cId="4140727355" sldId="385"/>
            <ac:spMk id="6" creationId="{6E745966-B5B0-470A-0084-8DF2C111ECA5}"/>
          </ac:spMkLst>
        </pc:spChg>
      </pc:sldChg>
    </pc:docChg>
  </pc:docChgLst>
  <pc:docChgLst>
    <pc:chgData name="Matejczuk Michał (STUD)" userId="S::01171250@pw.edu.pl::a07829a5-cfda-4c17-9003-7e4696bac981" providerId="AD" clId="Web-{9DE3F907-CB22-6D81-B932-8E47901F3568}"/>
    <pc:docChg chg="addSld delSld modSld sldOrd">
      <pc:chgData name="Matejczuk Michał (STUD)" userId="S::01171250@pw.edu.pl::a07829a5-cfda-4c17-9003-7e4696bac981" providerId="AD" clId="Web-{9DE3F907-CB22-6D81-B932-8E47901F3568}" dt="2024-03-28T02:21:39.349" v="306" actId="14100"/>
      <pc:docMkLst>
        <pc:docMk/>
      </pc:docMkLst>
      <pc:sldChg chg="modSp">
        <pc:chgData name="Matejczuk Michał (STUD)" userId="S::01171250@pw.edu.pl::a07829a5-cfda-4c17-9003-7e4696bac981" providerId="AD" clId="Web-{9DE3F907-CB22-6D81-B932-8E47901F3568}" dt="2024-03-28T00:12:33.088" v="129" actId="20577"/>
        <pc:sldMkLst>
          <pc:docMk/>
          <pc:sldMk cId="1460159330" sldId="359"/>
        </pc:sldMkLst>
        <pc:spChg chg="mod">
          <ac:chgData name="Matejczuk Michał (STUD)" userId="S::01171250@pw.edu.pl::a07829a5-cfda-4c17-9003-7e4696bac981" providerId="AD" clId="Web-{9DE3F907-CB22-6D81-B932-8E47901F3568}" dt="2024-03-28T00:12:33.088" v="129" actId="20577"/>
          <ac:spMkLst>
            <pc:docMk/>
            <pc:sldMk cId="1460159330" sldId="359"/>
            <ac:spMk id="31" creationId="{F1239C0E-3F39-787D-0FC3-6B7C9BA37E8F}"/>
          </ac:spMkLst>
        </pc:spChg>
      </pc:sldChg>
      <pc:sldChg chg="addSp delSp modSp">
        <pc:chgData name="Matejczuk Michał (STUD)" userId="S::01171250@pw.edu.pl::a07829a5-cfda-4c17-9003-7e4696bac981" providerId="AD" clId="Web-{9DE3F907-CB22-6D81-B932-8E47901F3568}" dt="2024-03-28T01:06:58.235" v="203" actId="1076"/>
        <pc:sldMkLst>
          <pc:docMk/>
          <pc:sldMk cId="3304068007" sldId="381"/>
        </pc:sldMkLst>
        <pc:spChg chg="mod">
          <ac:chgData name="Matejczuk Michał (STUD)" userId="S::01171250@pw.edu.pl::a07829a5-cfda-4c17-9003-7e4696bac981" providerId="AD" clId="Web-{9DE3F907-CB22-6D81-B932-8E47901F3568}" dt="2024-03-28T01:06:54.173" v="202" actId="20577"/>
          <ac:spMkLst>
            <pc:docMk/>
            <pc:sldMk cId="3304068007" sldId="381"/>
            <ac:spMk id="3" creationId="{EEF125C3-99F8-5ABF-1328-0370F112121B}"/>
          </ac:spMkLst>
        </pc:spChg>
        <pc:spChg chg="add del mod">
          <ac:chgData name="Matejczuk Michał (STUD)" userId="S::01171250@pw.edu.pl::a07829a5-cfda-4c17-9003-7e4696bac981" providerId="AD" clId="Web-{9DE3F907-CB22-6D81-B932-8E47901F3568}" dt="2024-03-28T01:05:49.937" v="195"/>
          <ac:spMkLst>
            <pc:docMk/>
            <pc:sldMk cId="3304068007" sldId="381"/>
            <ac:spMk id="5" creationId="{0EFDC0D6-D00F-A219-565C-0BCDF8C2DECB}"/>
          </ac:spMkLst>
        </pc:spChg>
        <pc:spChg chg="add mod">
          <ac:chgData name="Matejczuk Michał (STUD)" userId="S::01171250@pw.edu.pl::a07829a5-cfda-4c17-9003-7e4696bac981" providerId="AD" clId="Web-{9DE3F907-CB22-6D81-B932-8E47901F3568}" dt="2024-03-27T23:12:50.465" v="11"/>
          <ac:spMkLst>
            <pc:docMk/>
            <pc:sldMk cId="3304068007" sldId="381"/>
            <ac:spMk id="6" creationId="{7C8503DC-71AF-BBC7-CC50-90D08D55A98F}"/>
          </ac:spMkLst>
        </pc:spChg>
        <pc:graphicFrameChg chg="del">
          <ac:chgData name="Matejczuk Michał (STUD)" userId="S::01171250@pw.edu.pl::a07829a5-cfda-4c17-9003-7e4696bac981" providerId="AD" clId="Web-{9DE3F907-CB22-6D81-B932-8E47901F3568}" dt="2024-03-27T23:12:50.465" v="11"/>
          <ac:graphicFrameMkLst>
            <pc:docMk/>
            <pc:sldMk cId="3304068007" sldId="381"/>
            <ac:graphicFrameMk id="5" creationId="{8EEA5630-8504-C8C7-2F0C-EE6D53FDDCC5}"/>
          </ac:graphicFrameMkLst>
        </pc:graphicFrameChg>
        <pc:picChg chg="add del mod">
          <ac:chgData name="Matejczuk Michał (STUD)" userId="S::01171250@pw.edu.pl::a07829a5-cfda-4c17-9003-7e4696bac981" providerId="AD" clId="Web-{9DE3F907-CB22-6D81-B932-8E47901F3568}" dt="2024-03-28T01:05:44.937" v="192"/>
          <ac:picMkLst>
            <pc:docMk/>
            <pc:sldMk cId="3304068007" sldId="381"/>
            <ac:picMk id="2" creationId="{233A7F8F-5396-29CF-2344-6D5A3B8C78DD}"/>
          </ac:picMkLst>
        </pc:picChg>
        <pc:picChg chg="add del mod">
          <ac:chgData name="Matejczuk Michał (STUD)" userId="S::01171250@pw.edu.pl::a07829a5-cfda-4c17-9003-7e4696bac981" providerId="AD" clId="Web-{9DE3F907-CB22-6D81-B932-8E47901F3568}" dt="2024-03-28T00:09:55.053" v="68"/>
          <ac:picMkLst>
            <pc:docMk/>
            <pc:sldMk cId="3304068007" sldId="381"/>
            <ac:picMk id="7" creationId="{A27F5C4F-6BAE-6D0F-0F13-ABC611E5AE97}"/>
          </ac:picMkLst>
        </pc:picChg>
        <pc:picChg chg="add mod">
          <ac:chgData name="Matejczuk Michał (STUD)" userId="S::01171250@pw.edu.pl::a07829a5-cfda-4c17-9003-7e4696bac981" providerId="AD" clId="Web-{9DE3F907-CB22-6D81-B932-8E47901F3568}" dt="2024-03-28T01:06:47.579" v="200" actId="1076"/>
          <ac:picMkLst>
            <pc:docMk/>
            <pc:sldMk cId="3304068007" sldId="381"/>
            <ac:picMk id="8" creationId="{1FFF0C5C-EDBB-11D2-E9FF-762356F6B153}"/>
          </ac:picMkLst>
        </pc:picChg>
        <pc:picChg chg="add mod">
          <ac:chgData name="Matejczuk Michał (STUD)" userId="S::01171250@pw.edu.pl::a07829a5-cfda-4c17-9003-7e4696bac981" providerId="AD" clId="Web-{9DE3F907-CB22-6D81-B932-8E47901F3568}" dt="2024-03-28T01:06:58.235" v="203" actId="1076"/>
          <ac:picMkLst>
            <pc:docMk/>
            <pc:sldMk cId="3304068007" sldId="381"/>
            <ac:picMk id="9" creationId="{EC1890D2-03B0-FBDF-FBA0-0F53B58CC2A0}"/>
          </ac:picMkLst>
        </pc:picChg>
      </pc:sldChg>
      <pc:sldChg chg="add ord replId">
        <pc:chgData name="Matejczuk Michał (STUD)" userId="S::01171250@pw.edu.pl::a07829a5-cfda-4c17-9003-7e4696bac981" providerId="AD" clId="Web-{9DE3F907-CB22-6D81-B932-8E47901F3568}" dt="2024-03-28T00:50:36.410" v="171"/>
        <pc:sldMkLst>
          <pc:docMk/>
          <pc:sldMk cId="3484756191" sldId="383"/>
        </pc:sldMkLst>
      </pc:sldChg>
      <pc:sldChg chg="addSp delSp modSp add replId">
        <pc:chgData name="Matejczuk Michał (STUD)" userId="S::01171250@pw.edu.pl::a07829a5-cfda-4c17-9003-7e4696bac981" providerId="AD" clId="Web-{9DE3F907-CB22-6D81-B932-8E47901F3568}" dt="2024-03-28T00:43:57.132" v="140" actId="20577"/>
        <pc:sldMkLst>
          <pc:docMk/>
          <pc:sldMk cId="3120381494" sldId="386"/>
        </pc:sldMkLst>
        <pc:spChg chg="mod">
          <ac:chgData name="Matejczuk Michał (STUD)" userId="S::01171250@pw.edu.pl::a07829a5-cfda-4c17-9003-7e4696bac981" providerId="AD" clId="Web-{9DE3F907-CB22-6D81-B932-8E47901F3568}" dt="2024-03-28T00:43:57.132" v="140" actId="20577"/>
          <ac:spMkLst>
            <pc:docMk/>
            <pc:sldMk cId="3120381494" sldId="386"/>
            <ac:spMk id="5" creationId="{0EFDC0D6-D00F-A219-565C-0BCDF8C2DECB}"/>
          </ac:spMkLst>
        </pc:spChg>
        <pc:picChg chg="del">
          <ac:chgData name="Matejczuk Michał (STUD)" userId="S::01171250@pw.edu.pl::a07829a5-cfda-4c17-9003-7e4696bac981" providerId="AD" clId="Web-{9DE3F907-CB22-6D81-B932-8E47901F3568}" dt="2024-03-28T00:42:16.138" v="131"/>
          <ac:picMkLst>
            <pc:docMk/>
            <pc:sldMk cId="3120381494" sldId="386"/>
            <ac:picMk id="2" creationId="{233A7F8F-5396-29CF-2344-6D5A3B8C78DD}"/>
          </ac:picMkLst>
        </pc:picChg>
        <pc:picChg chg="add mod">
          <ac:chgData name="Matejczuk Michał (STUD)" userId="S::01171250@pw.edu.pl::a07829a5-cfda-4c17-9003-7e4696bac981" providerId="AD" clId="Web-{9DE3F907-CB22-6D81-B932-8E47901F3568}" dt="2024-03-28T00:42:58.765" v="134" actId="1076"/>
          <ac:picMkLst>
            <pc:docMk/>
            <pc:sldMk cId="3120381494" sldId="386"/>
            <ac:picMk id="6" creationId="{901DDA78-FCE5-C016-C058-258C9F00C070}"/>
          </ac:picMkLst>
        </pc:picChg>
      </pc:sldChg>
      <pc:sldChg chg="addSp delSp modSp add replId">
        <pc:chgData name="Matejczuk Michał (STUD)" userId="S::01171250@pw.edu.pl::a07829a5-cfda-4c17-9003-7e4696bac981" providerId="AD" clId="Web-{9DE3F907-CB22-6D81-B932-8E47901F3568}" dt="2024-03-28T00:50:32.394" v="170" actId="1076"/>
        <pc:sldMkLst>
          <pc:docMk/>
          <pc:sldMk cId="1796804270" sldId="387"/>
        </pc:sldMkLst>
        <pc:spChg chg="mod">
          <ac:chgData name="Matejczuk Michał (STUD)" userId="S::01171250@pw.edu.pl::a07829a5-cfda-4c17-9003-7e4696bac981" providerId="AD" clId="Web-{9DE3F907-CB22-6D81-B932-8E47901F3568}" dt="2024-03-28T00:47:37.247" v="156" actId="20577"/>
          <ac:spMkLst>
            <pc:docMk/>
            <pc:sldMk cId="1796804270" sldId="387"/>
            <ac:spMk id="3" creationId="{EEF125C3-99F8-5ABF-1328-0370F112121B}"/>
          </ac:spMkLst>
        </pc:spChg>
        <pc:spChg chg="del">
          <ac:chgData name="Matejczuk Michał (STUD)" userId="S::01171250@pw.edu.pl::a07829a5-cfda-4c17-9003-7e4696bac981" providerId="AD" clId="Web-{9DE3F907-CB22-6D81-B932-8E47901F3568}" dt="2024-03-28T00:47:46.951" v="158"/>
          <ac:spMkLst>
            <pc:docMk/>
            <pc:sldMk cId="1796804270" sldId="387"/>
            <ac:spMk id="5" creationId="{0EFDC0D6-D00F-A219-565C-0BCDF8C2DECB}"/>
          </ac:spMkLst>
        </pc:spChg>
        <pc:picChg chg="add del mod">
          <ac:chgData name="Matejczuk Michał (STUD)" userId="S::01171250@pw.edu.pl::a07829a5-cfda-4c17-9003-7e4696bac981" providerId="AD" clId="Web-{9DE3F907-CB22-6D81-B932-8E47901F3568}" dt="2024-03-28T00:48:59.828" v="163"/>
          <ac:picMkLst>
            <pc:docMk/>
            <pc:sldMk cId="1796804270" sldId="387"/>
            <ac:picMk id="2" creationId="{A528529E-84A4-0CFD-4560-A8FB95B1EF15}"/>
          </ac:picMkLst>
        </pc:picChg>
        <pc:picChg chg="del">
          <ac:chgData name="Matejczuk Michał (STUD)" userId="S::01171250@pw.edu.pl::a07829a5-cfda-4c17-9003-7e4696bac981" providerId="AD" clId="Web-{9DE3F907-CB22-6D81-B932-8E47901F3568}" dt="2024-03-28T00:47:39.450" v="157"/>
          <ac:picMkLst>
            <pc:docMk/>
            <pc:sldMk cId="1796804270" sldId="387"/>
            <ac:picMk id="6" creationId="{901DDA78-FCE5-C016-C058-258C9F00C070}"/>
          </ac:picMkLst>
        </pc:picChg>
        <pc:picChg chg="add mod">
          <ac:chgData name="Matejczuk Michał (STUD)" userId="S::01171250@pw.edu.pl::a07829a5-cfda-4c17-9003-7e4696bac981" providerId="AD" clId="Web-{9DE3F907-CB22-6D81-B932-8E47901F3568}" dt="2024-03-28T00:50:32.394" v="170" actId="1076"/>
          <ac:picMkLst>
            <pc:docMk/>
            <pc:sldMk cId="1796804270" sldId="387"/>
            <ac:picMk id="7" creationId="{902786E9-4B63-248A-06AD-3957F6C36C5A}"/>
          </ac:picMkLst>
        </pc:picChg>
      </pc:sldChg>
      <pc:sldChg chg="add replId">
        <pc:chgData name="Matejczuk Michał (STUD)" userId="S::01171250@pw.edu.pl::a07829a5-cfda-4c17-9003-7e4696bac981" providerId="AD" clId="Web-{9DE3F907-CB22-6D81-B932-8E47901F3568}" dt="2024-03-28T01:04:52.873" v="172"/>
        <pc:sldMkLst>
          <pc:docMk/>
          <pc:sldMk cId="897431301" sldId="388"/>
        </pc:sldMkLst>
      </pc:sldChg>
      <pc:sldChg chg="add del replId">
        <pc:chgData name="Matejczuk Michał (STUD)" userId="S::01171250@pw.edu.pl::a07829a5-cfda-4c17-9003-7e4696bac981" providerId="AD" clId="Web-{9DE3F907-CB22-6D81-B932-8E47901F3568}" dt="2024-03-28T00:49:36.547" v="165"/>
        <pc:sldMkLst>
          <pc:docMk/>
          <pc:sldMk cId="2206723167" sldId="388"/>
        </pc:sldMkLst>
      </pc:sldChg>
      <pc:sldChg chg="addSp modSp new">
        <pc:chgData name="Matejczuk Michał (STUD)" userId="S::01171250@pw.edu.pl::a07829a5-cfda-4c17-9003-7e4696bac981" providerId="AD" clId="Web-{9DE3F907-CB22-6D81-B932-8E47901F3568}" dt="2024-03-28T01:12:06.619" v="226" actId="20577"/>
        <pc:sldMkLst>
          <pc:docMk/>
          <pc:sldMk cId="3031022104" sldId="390"/>
        </pc:sldMkLst>
        <pc:spChg chg="mod">
          <ac:chgData name="Matejczuk Michał (STUD)" userId="S::01171250@pw.edu.pl::a07829a5-cfda-4c17-9003-7e4696bac981" providerId="AD" clId="Web-{9DE3F907-CB22-6D81-B932-8E47901F3568}" dt="2024-03-28T01:12:06.619" v="226" actId="20577"/>
          <ac:spMkLst>
            <pc:docMk/>
            <pc:sldMk cId="3031022104" sldId="390"/>
            <ac:spMk id="2" creationId="{9217390B-BE96-833E-552A-B2416CB150B5}"/>
          </ac:spMkLst>
        </pc:spChg>
        <pc:picChg chg="add mod">
          <ac:chgData name="Matejczuk Michał (STUD)" userId="S::01171250@pw.edu.pl::a07829a5-cfda-4c17-9003-7e4696bac981" providerId="AD" clId="Web-{9DE3F907-CB22-6D81-B932-8E47901F3568}" dt="2024-03-28T01:11:56.931" v="208" actId="1076"/>
          <ac:picMkLst>
            <pc:docMk/>
            <pc:sldMk cId="3031022104" sldId="390"/>
            <ac:picMk id="5" creationId="{7DD3FDB1-1B98-A5BC-A186-294421308453}"/>
          </ac:picMkLst>
        </pc:picChg>
      </pc:sldChg>
      <pc:sldChg chg="addSp delSp modSp add replId">
        <pc:chgData name="Matejczuk Michał (STUD)" userId="S::01171250@pw.edu.pl::a07829a5-cfda-4c17-9003-7e4696bac981" providerId="AD" clId="Web-{9DE3F907-CB22-6D81-B932-8E47901F3568}" dt="2024-03-28T02:15:30.041" v="234" actId="1076"/>
        <pc:sldMkLst>
          <pc:docMk/>
          <pc:sldMk cId="138630805" sldId="391"/>
        </pc:sldMkLst>
        <pc:picChg chg="add mod">
          <ac:chgData name="Matejczuk Michał (STUD)" userId="S::01171250@pw.edu.pl::a07829a5-cfda-4c17-9003-7e4696bac981" providerId="AD" clId="Web-{9DE3F907-CB22-6D81-B932-8E47901F3568}" dt="2024-03-28T02:15:30.041" v="234" actId="1076"/>
          <ac:picMkLst>
            <pc:docMk/>
            <pc:sldMk cId="138630805" sldId="391"/>
            <ac:picMk id="3" creationId="{C757AAAC-9B6C-C941-B6E0-609DC019EB4A}"/>
          </ac:picMkLst>
        </pc:picChg>
        <pc:picChg chg="del">
          <ac:chgData name="Matejczuk Michał (STUD)" userId="S::01171250@pw.edu.pl::a07829a5-cfda-4c17-9003-7e4696bac981" providerId="AD" clId="Web-{9DE3F907-CB22-6D81-B932-8E47901F3568}" dt="2024-03-28T02:15:13.306" v="228"/>
          <ac:picMkLst>
            <pc:docMk/>
            <pc:sldMk cId="138630805" sldId="391"/>
            <ac:picMk id="5" creationId="{7DD3FDB1-1B98-A5BC-A186-294421308453}"/>
          </ac:picMkLst>
        </pc:picChg>
      </pc:sldChg>
      <pc:sldChg chg="addSp modSp new">
        <pc:chgData name="Matejczuk Michał (STUD)" userId="S::01171250@pw.edu.pl::a07829a5-cfda-4c17-9003-7e4696bac981" providerId="AD" clId="Web-{9DE3F907-CB22-6D81-B932-8E47901F3568}" dt="2024-03-28T02:17:07.341" v="256" actId="20577"/>
        <pc:sldMkLst>
          <pc:docMk/>
          <pc:sldMk cId="3896094805" sldId="392"/>
        </pc:sldMkLst>
        <pc:spChg chg="mod">
          <ac:chgData name="Matejczuk Michał (STUD)" userId="S::01171250@pw.edu.pl::a07829a5-cfda-4c17-9003-7e4696bac981" providerId="AD" clId="Web-{9DE3F907-CB22-6D81-B932-8E47901F3568}" dt="2024-03-28T02:17:07.341" v="256" actId="20577"/>
          <ac:spMkLst>
            <pc:docMk/>
            <pc:sldMk cId="3896094805" sldId="392"/>
            <ac:spMk id="2" creationId="{709C91EE-F3C7-54FD-EF08-DEDDABB4445B}"/>
          </ac:spMkLst>
        </pc:spChg>
        <pc:picChg chg="add mod">
          <ac:chgData name="Matejczuk Michał (STUD)" userId="S::01171250@pw.edu.pl::a07829a5-cfda-4c17-9003-7e4696bac981" providerId="AD" clId="Web-{9DE3F907-CB22-6D81-B932-8E47901F3568}" dt="2024-03-28T02:16:59.700" v="240" actId="1076"/>
          <ac:picMkLst>
            <pc:docMk/>
            <pc:sldMk cId="3896094805" sldId="392"/>
            <ac:picMk id="5" creationId="{452EA10A-93BF-E1D6-CA74-B7E597E50179}"/>
          </ac:picMkLst>
        </pc:picChg>
      </pc:sldChg>
      <pc:sldChg chg="addSp modSp new">
        <pc:chgData name="Matejczuk Michał (STUD)" userId="S::01171250@pw.edu.pl::a07829a5-cfda-4c17-9003-7e4696bac981" providerId="AD" clId="Web-{9DE3F907-CB22-6D81-B932-8E47901F3568}" dt="2024-03-28T02:21:39.349" v="306" actId="14100"/>
        <pc:sldMkLst>
          <pc:docMk/>
          <pc:sldMk cId="2117782087" sldId="393"/>
        </pc:sldMkLst>
        <pc:spChg chg="mod">
          <ac:chgData name="Matejczuk Michał (STUD)" userId="S::01171250@pw.edu.pl::a07829a5-cfda-4c17-9003-7e4696bac981" providerId="AD" clId="Web-{9DE3F907-CB22-6D81-B932-8E47901F3568}" dt="2024-03-28T02:21:31.193" v="304" actId="20577"/>
          <ac:spMkLst>
            <pc:docMk/>
            <pc:sldMk cId="2117782087" sldId="393"/>
            <ac:spMk id="2" creationId="{DB0A7F42-4AB5-C6C8-141A-F55E0895329D}"/>
          </ac:spMkLst>
        </pc:spChg>
        <pc:picChg chg="add mod">
          <ac:chgData name="Matejczuk Michał (STUD)" userId="S::01171250@pw.edu.pl::a07829a5-cfda-4c17-9003-7e4696bac981" providerId="AD" clId="Web-{9DE3F907-CB22-6D81-B932-8E47901F3568}" dt="2024-03-28T02:21:39.349" v="306" actId="14100"/>
          <ac:picMkLst>
            <pc:docMk/>
            <pc:sldMk cId="2117782087" sldId="393"/>
            <ac:picMk id="5" creationId="{011A4DC7-818E-15F8-3A56-D67FC591229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5C3E6-3462-4840-8E0C-142BAC09E8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C8D694-F046-41A4-B412-22A9D7AA6145}">
      <dgm:prSet/>
      <dgm:spPr/>
      <dgm:t>
        <a:bodyPr/>
        <a:lstStyle/>
        <a:p>
          <a:r>
            <a:rPr lang="en-US"/>
            <a:t>The agent trades on Forex – an exchange for trading currencies</a:t>
          </a:r>
        </a:p>
      </dgm:t>
    </dgm:pt>
    <dgm:pt modelId="{173C6EA0-AD90-4997-A024-B03383C56496}" type="parTrans" cxnId="{82A6298B-E58C-4F89-B456-6B73C6D3628F}">
      <dgm:prSet/>
      <dgm:spPr/>
      <dgm:t>
        <a:bodyPr/>
        <a:lstStyle/>
        <a:p>
          <a:endParaRPr lang="en-US"/>
        </a:p>
      </dgm:t>
    </dgm:pt>
    <dgm:pt modelId="{92BF0663-D339-4E34-A0A6-603F22A23AA4}" type="sibTrans" cxnId="{82A6298B-E58C-4F89-B456-6B73C6D3628F}">
      <dgm:prSet/>
      <dgm:spPr/>
      <dgm:t>
        <a:bodyPr/>
        <a:lstStyle/>
        <a:p>
          <a:endParaRPr lang="en-US"/>
        </a:p>
      </dgm:t>
    </dgm:pt>
    <dgm:pt modelId="{B9FFB680-A18D-4151-A0C0-C3B42D73F041}">
      <dgm:prSet/>
      <dgm:spPr/>
      <dgm:t>
        <a:bodyPr/>
        <a:lstStyle/>
        <a:p>
          <a:r>
            <a:rPr lang="en-US"/>
            <a:t>Every order is placed with all of the money available</a:t>
          </a:r>
        </a:p>
      </dgm:t>
    </dgm:pt>
    <dgm:pt modelId="{B34720E2-1E76-434E-B2CE-A4B51C1E343E}" type="parTrans" cxnId="{66D474C2-3611-4FFD-9008-48FB58E60FB8}">
      <dgm:prSet/>
      <dgm:spPr/>
      <dgm:t>
        <a:bodyPr/>
        <a:lstStyle/>
        <a:p>
          <a:endParaRPr lang="en-US"/>
        </a:p>
      </dgm:t>
    </dgm:pt>
    <dgm:pt modelId="{41816DCA-B1D5-4930-BE8A-A6D236DCCA1A}" type="sibTrans" cxnId="{66D474C2-3611-4FFD-9008-48FB58E60FB8}">
      <dgm:prSet/>
      <dgm:spPr/>
      <dgm:t>
        <a:bodyPr/>
        <a:lstStyle/>
        <a:p>
          <a:endParaRPr lang="en-US"/>
        </a:p>
      </dgm:t>
    </dgm:pt>
    <dgm:pt modelId="{EB5F70DF-DA76-461B-B1E4-A404A8C5478C}">
      <dgm:prSet/>
      <dgm:spPr/>
      <dgm:t>
        <a:bodyPr/>
        <a:lstStyle/>
        <a:p>
          <a:r>
            <a:rPr lang="en-US"/>
            <a:t>We evaluate the solution on 12 different currency pairs</a:t>
          </a:r>
        </a:p>
      </dgm:t>
    </dgm:pt>
    <dgm:pt modelId="{B272F0FD-DEDA-4AE1-8914-8DBF882C08D5}" type="parTrans" cxnId="{C2A931F1-57B9-4253-A99D-8013A62B3F89}">
      <dgm:prSet/>
      <dgm:spPr/>
      <dgm:t>
        <a:bodyPr/>
        <a:lstStyle/>
        <a:p>
          <a:endParaRPr lang="en-US"/>
        </a:p>
      </dgm:t>
    </dgm:pt>
    <dgm:pt modelId="{4ACC8441-5A7F-4586-8BDC-C6F602FAEEC2}" type="sibTrans" cxnId="{C2A931F1-57B9-4253-A99D-8013A62B3F89}">
      <dgm:prSet/>
      <dgm:spPr/>
      <dgm:t>
        <a:bodyPr/>
        <a:lstStyle/>
        <a:p>
          <a:endParaRPr lang="en-US"/>
        </a:p>
      </dgm:t>
    </dgm:pt>
    <dgm:pt modelId="{EFB9E08D-B310-4C24-ACA7-F08996E09E3C}" type="pres">
      <dgm:prSet presAssocID="{5435C3E6-3462-4840-8E0C-142BAC09E872}" presName="root" presStyleCnt="0">
        <dgm:presLayoutVars>
          <dgm:dir/>
          <dgm:resizeHandles val="exact"/>
        </dgm:presLayoutVars>
      </dgm:prSet>
      <dgm:spPr/>
    </dgm:pt>
    <dgm:pt modelId="{D2003425-E70C-4B81-A106-1454FC8417C9}" type="pres">
      <dgm:prSet presAssocID="{17C8D694-F046-41A4-B412-22A9D7AA6145}" presName="compNode" presStyleCnt="0"/>
      <dgm:spPr/>
    </dgm:pt>
    <dgm:pt modelId="{B89C7C36-DD03-4AB2-B7BB-9E124EF1EDFA}" type="pres">
      <dgm:prSet presAssocID="{17C8D694-F046-41A4-B412-22A9D7AA6145}" presName="bgRect" presStyleLbl="bgShp" presStyleIdx="0" presStyleCnt="3"/>
      <dgm:spPr/>
    </dgm:pt>
    <dgm:pt modelId="{DFF20CB9-FD6A-4C7D-B039-27168B360928}" type="pres">
      <dgm:prSet presAssocID="{17C8D694-F046-41A4-B412-22A9D7AA61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sa"/>
        </a:ext>
      </dgm:extLst>
    </dgm:pt>
    <dgm:pt modelId="{5A28D179-0FEB-4B3E-9837-88C836A32A05}" type="pres">
      <dgm:prSet presAssocID="{17C8D694-F046-41A4-B412-22A9D7AA6145}" presName="spaceRect" presStyleCnt="0"/>
      <dgm:spPr/>
    </dgm:pt>
    <dgm:pt modelId="{94FBC34E-C7AC-4D73-A90F-8B6764460A5C}" type="pres">
      <dgm:prSet presAssocID="{17C8D694-F046-41A4-B412-22A9D7AA6145}" presName="parTx" presStyleLbl="revTx" presStyleIdx="0" presStyleCnt="3">
        <dgm:presLayoutVars>
          <dgm:chMax val="0"/>
          <dgm:chPref val="0"/>
        </dgm:presLayoutVars>
      </dgm:prSet>
      <dgm:spPr/>
    </dgm:pt>
    <dgm:pt modelId="{36F3084D-410B-425C-976A-71D497AA9E36}" type="pres">
      <dgm:prSet presAssocID="{92BF0663-D339-4E34-A0A6-603F22A23AA4}" presName="sibTrans" presStyleCnt="0"/>
      <dgm:spPr/>
    </dgm:pt>
    <dgm:pt modelId="{1850DB10-C9E8-4335-988D-3CF88149866E}" type="pres">
      <dgm:prSet presAssocID="{B9FFB680-A18D-4151-A0C0-C3B42D73F041}" presName="compNode" presStyleCnt="0"/>
      <dgm:spPr/>
    </dgm:pt>
    <dgm:pt modelId="{6684E89B-8C94-4083-B59A-1A95E1FE6AAB}" type="pres">
      <dgm:prSet presAssocID="{B9FFB680-A18D-4151-A0C0-C3B42D73F041}" presName="bgRect" presStyleLbl="bgShp" presStyleIdx="1" presStyleCnt="3"/>
      <dgm:spPr/>
    </dgm:pt>
    <dgm:pt modelId="{E8E7BD96-6282-44D9-AAAD-41B5ACF3DA48}" type="pres">
      <dgm:prSet presAssocID="{B9FFB680-A18D-4151-A0C0-C3B42D73F0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niądze"/>
        </a:ext>
      </dgm:extLst>
    </dgm:pt>
    <dgm:pt modelId="{507151D6-65F2-4E15-8303-AA39F9F16D39}" type="pres">
      <dgm:prSet presAssocID="{B9FFB680-A18D-4151-A0C0-C3B42D73F041}" presName="spaceRect" presStyleCnt="0"/>
      <dgm:spPr/>
    </dgm:pt>
    <dgm:pt modelId="{6FAD2328-28AB-40DD-A7AE-E2130736A818}" type="pres">
      <dgm:prSet presAssocID="{B9FFB680-A18D-4151-A0C0-C3B42D73F041}" presName="parTx" presStyleLbl="revTx" presStyleIdx="1" presStyleCnt="3">
        <dgm:presLayoutVars>
          <dgm:chMax val="0"/>
          <dgm:chPref val="0"/>
        </dgm:presLayoutVars>
      </dgm:prSet>
      <dgm:spPr/>
    </dgm:pt>
    <dgm:pt modelId="{9F49142D-67D7-4708-BA37-330B5AAB0905}" type="pres">
      <dgm:prSet presAssocID="{41816DCA-B1D5-4930-BE8A-A6D236DCCA1A}" presName="sibTrans" presStyleCnt="0"/>
      <dgm:spPr/>
    </dgm:pt>
    <dgm:pt modelId="{AF1F6DE9-AA4C-462E-89B8-E854AE5DDFD1}" type="pres">
      <dgm:prSet presAssocID="{EB5F70DF-DA76-461B-B1E4-A404A8C5478C}" presName="compNode" presStyleCnt="0"/>
      <dgm:spPr/>
    </dgm:pt>
    <dgm:pt modelId="{BB5A03A5-95B8-45F3-B75A-7C6401348E7A}" type="pres">
      <dgm:prSet presAssocID="{EB5F70DF-DA76-461B-B1E4-A404A8C5478C}" presName="bgRect" presStyleLbl="bgShp" presStyleIdx="2" presStyleCnt="3"/>
      <dgm:spPr/>
    </dgm:pt>
    <dgm:pt modelId="{FCE4C92B-4F2E-459B-B20B-EC70DB4E0873}" type="pres">
      <dgm:prSet presAssocID="{EB5F70DF-DA76-461B-B1E4-A404A8C547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ty"/>
        </a:ext>
      </dgm:extLst>
    </dgm:pt>
    <dgm:pt modelId="{7978A734-3EF1-4125-9DBD-9E781F970945}" type="pres">
      <dgm:prSet presAssocID="{EB5F70DF-DA76-461B-B1E4-A404A8C5478C}" presName="spaceRect" presStyleCnt="0"/>
      <dgm:spPr/>
    </dgm:pt>
    <dgm:pt modelId="{DEF1ADF8-2380-444D-B9DC-6F846805EC59}" type="pres">
      <dgm:prSet presAssocID="{EB5F70DF-DA76-461B-B1E4-A404A8C5478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CE2B7E-D278-4157-8DCE-0D4BEF715C3A}" type="presOf" srcId="{B9FFB680-A18D-4151-A0C0-C3B42D73F041}" destId="{6FAD2328-28AB-40DD-A7AE-E2130736A818}" srcOrd="0" destOrd="0" presId="urn:microsoft.com/office/officeart/2018/2/layout/IconVerticalSolidList"/>
    <dgm:cxn modelId="{82A6298B-E58C-4F89-B456-6B73C6D3628F}" srcId="{5435C3E6-3462-4840-8E0C-142BAC09E872}" destId="{17C8D694-F046-41A4-B412-22A9D7AA6145}" srcOrd="0" destOrd="0" parTransId="{173C6EA0-AD90-4997-A024-B03383C56496}" sibTransId="{92BF0663-D339-4E34-A0A6-603F22A23AA4}"/>
    <dgm:cxn modelId="{E37A209E-778B-4C71-8973-7BAA21AE5406}" type="presOf" srcId="{17C8D694-F046-41A4-B412-22A9D7AA6145}" destId="{94FBC34E-C7AC-4D73-A90F-8B6764460A5C}" srcOrd="0" destOrd="0" presId="urn:microsoft.com/office/officeart/2018/2/layout/IconVerticalSolidList"/>
    <dgm:cxn modelId="{236E02A6-CFB4-48CD-9FBE-E451D2F97C04}" type="presOf" srcId="{EB5F70DF-DA76-461B-B1E4-A404A8C5478C}" destId="{DEF1ADF8-2380-444D-B9DC-6F846805EC59}" srcOrd="0" destOrd="0" presId="urn:microsoft.com/office/officeart/2018/2/layout/IconVerticalSolidList"/>
    <dgm:cxn modelId="{5919F8AE-EF2F-4D95-AB3B-3A5CBC1F7CDF}" type="presOf" srcId="{5435C3E6-3462-4840-8E0C-142BAC09E872}" destId="{EFB9E08D-B310-4C24-ACA7-F08996E09E3C}" srcOrd="0" destOrd="0" presId="urn:microsoft.com/office/officeart/2018/2/layout/IconVerticalSolidList"/>
    <dgm:cxn modelId="{66D474C2-3611-4FFD-9008-48FB58E60FB8}" srcId="{5435C3E6-3462-4840-8E0C-142BAC09E872}" destId="{B9FFB680-A18D-4151-A0C0-C3B42D73F041}" srcOrd="1" destOrd="0" parTransId="{B34720E2-1E76-434E-B2CE-A4B51C1E343E}" sibTransId="{41816DCA-B1D5-4930-BE8A-A6D236DCCA1A}"/>
    <dgm:cxn modelId="{C2A931F1-57B9-4253-A99D-8013A62B3F89}" srcId="{5435C3E6-3462-4840-8E0C-142BAC09E872}" destId="{EB5F70DF-DA76-461B-B1E4-A404A8C5478C}" srcOrd="2" destOrd="0" parTransId="{B272F0FD-DEDA-4AE1-8914-8DBF882C08D5}" sibTransId="{4ACC8441-5A7F-4586-8BDC-C6F602FAEEC2}"/>
    <dgm:cxn modelId="{67F6AFE5-D1A4-4946-8D5F-A676BEB807C9}" type="presParOf" srcId="{EFB9E08D-B310-4C24-ACA7-F08996E09E3C}" destId="{D2003425-E70C-4B81-A106-1454FC8417C9}" srcOrd="0" destOrd="0" presId="urn:microsoft.com/office/officeart/2018/2/layout/IconVerticalSolidList"/>
    <dgm:cxn modelId="{F24AD13D-CD74-4A1F-BFA8-AF31C3E7FE5A}" type="presParOf" srcId="{D2003425-E70C-4B81-A106-1454FC8417C9}" destId="{B89C7C36-DD03-4AB2-B7BB-9E124EF1EDFA}" srcOrd="0" destOrd="0" presId="urn:microsoft.com/office/officeart/2018/2/layout/IconVerticalSolidList"/>
    <dgm:cxn modelId="{6056198E-E08E-448C-BF74-D3520B106BBA}" type="presParOf" srcId="{D2003425-E70C-4B81-A106-1454FC8417C9}" destId="{DFF20CB9-FD6A-4C7D-B039-27168B360928}" srcOrd="1" destOrd="0" presId="urn:microsoft.com/office/officeart/2018/2/layout/IconVerticalSolidList"/>
    <dgm:cxn modelId="{289D0861-774A-49BF-AAAD-C86C689C05FB}" type="presParOf" srcId="{D2003425-E70C-4B81-A106-1454FC8417C9}" destId="{5A28D179-0FEB-4B3E-9837-88C836A32A05}" srcOrd="2" destOrd="0" presId="urn:microsoft.com/office/officeart/2018/2/layout/IconVerticalSolidList"/>
    <dgm:cxn modelId="{0BF826C5-59EF-47E1-A395-8937454082C6}" type="presParOf" srcId="{D2003425-E70C-4B81-A106-1454FC8417C9}" destId="{94FBC34E-C7AC-4D73-A90F-8B6764460A5C}" srcOrd="3" destOrd="0" presId="urn:microsoft.com/office/officeart/2018/2/layout/IconVerticalSolidList"/>
    <dgm:cxn modelId="{7AA08086-9204-45BE-9B9B-42128B409664}" type="presParOf" srcId="{EFB9E08D-B310-4C24-ACA7-F08996E09E3C}" destId="{36F3084D-410B-425C-976A-71D497AA9E36}" srcOrd="1" destOrd="0" presId="urn:microsoft.com/office/officeart/2018/2/layout/IconVerticalSolidList"/>
    <dgm:cxn modelId="{54660E2B-EF39-4B19-8BF4-294DF8B97AE2}" type="presParOf" srcId="{EFB9E08D-B310-4C24-ACA7-F08996E09E3C}" destId="{1850DB10-C9E8-4335-988D-3CF88149866E}" srcOrd="2" destOrd="0" presId="urn:microsoft.com/office/officeart/2018/2/layout/IconVerticalSolidList"/>
    <dgm:cxn modelId="{24190A5E-B1A7-4368-B969-C1CFEE485910}" type="presParOf" srcId="{1850DB10-C9E8-4335-988D-3CF88149866E}" destId="{6684E89B-8C94-4083-B59A-1A95E1FE6AAB}" srcOrd="0" destOrd="0" presId="urn:microsoft.com/office/officeart/2018/2/layout/IconVerticalSolidList"/>
    <dgm:cxn modelId="{C81B810C-4105-42D5-AB2C-A9B5B5946122}" type="presParOf" srcId="{1850DB10-C9E8-4335-988D-3CF88149866E}" destId="{E8E7BD96-6282-44D9-AAAD-41B5ACF3DA48}" srcOrd="1" destOrd="0" presId="urn:microsoft.com/office/officeart/2018/2/layout/IconVerticalSolidList"/>
    <dgm:cxn modelId="{24087702-37D3-4312-AAC9-F6E54F30247D}" type="presParOf" srcId="{1850DB10-C9E8-4335-988D-3CF88149866E}" destId="{507151D6-65F2-4E15-8303-AA39F9F16D39}" srcOrd="2" destOrd="0" presId="urn:microsoft.com/office/officeart/2018/2/layout/IconVerticalSolidList"/>
    <dgm:cxn modelId="{E26155AD-4797-4050-9C20-F2966CB70FE3}" type="presParOf" srcId="{1850DB10-C9E8-4335-988D-3CF88149866E}" destId="{6FAD2328-28AB-40DD-A7AE-E2130736A818}" srcOrd="3" destOrd="0" presId="urn:microsoft.com/office/officeart/2018/2/layout/IconVerticalSolidList"/>
    <dgm:cxn modelId="{3DE3249D-238D-4066-8501-D20EE6991AD5}" type="presParOf" srcId="{EFB9E08D-B310-4C24-ACA7-F08996E09E3C}" destId="{9F49142D-67D7-4708-BA37-330B5AAB0905}" srcOrd="3" destOrd="0" presId="urn:microsoft.com/office/officeart/2018/2/layout/IconVerticalSolidList"/>
    <dgm:cxn modelId="{79CA09C3-FAB1-49EE-8071-0672C03BD265}" type="presParOf" srcId="{EFB9E08D-B310-4C24-ACA7-F08996E09E3C}" destId="{AF1F6DE9-AA4C-462E-89B8-E854AE5DDFD1}" srcOrd="4" destOrd="0" presId="urn:microsoft.com/office/officeart/2018/2/layout/IconVerticalSolidList"/>
    <dgm:cxn modelId="{A90E67D4-5276-481F-8606-87CF076A9F16}" type="presParOf" srcId="{AF1F6DE9-AA4C-462E-89B8-E854AE5DDFD1}" destId="{BB5A03A5-95B8-45F3-B75A-7C6401348E7A}" srcOrd="0" destOrd="0" presId="urn:microsoft.com/office/officeart/2018/2/layout/IconVerticalSolidList"/>
    <dgm:cxn modelId="{60576DDF-407E-444C-852D-F27C4C58E8C4}" type="presParOf" srcId="{AF1F6DE9-AA4C-462E-89B8-E854AE5DDFD1}" destId="{FCE4C92B-4F2E-459B-B20B-EC70DB4E0873}" srcOrd="1" destOrd="0" presId="urn:microsoft.com/office/officeart/2018/2/layout/IconVerticalSolidList"/>
    <dgm:cxn modelId="{4467B2A2-AC30-4686-A0BB-A5D4EF184047}" type="presParOf" srcId="{AF1F6DE9-AA4C-462E-89B8-E854AE5DDFD1}" destId="{7978A734-3EF1-4125-9DBD-9E781F970945}" srcOrd="2" destOrd="0" presId="urn:microsoft.com/office/officeart/2018/2/layout/IconVerticalSolidList"/>
    <dgm:cxn modelId="{C1E8523A-F494-4174-B271-ABB03E239D87}" type="presParOf" srcId="{AF1F6DE9-AA4C-462E-89B8-E854AE5DDFD1}" destId="{DEF1ADF8-2380-444D-B9DC-6F846805EC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C7C36-DD03-4AB2-B7BB-9E124EF1EDFA}">
      <dsp:nvSpPr>
        <dsp:cNvPr id="0" name=""/>
        <dsp:cNvSpPr/>
      </dsp:nvSpPr>
      <dsp:spPr>
        <a:xfrm>
          <a:off x="0" y="424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20CB9-FD6A-4C7D-B039-27168B360928}">
      <dsp:nvSpPr>
        <dsp:cNvPr id="0" name=""/>
        <dsp:cNvSpPr/>
      </dsp:nvSpPr>
      <dsp:spPr>
        <a:xfrm>
          <a:off x="300543" y="223969"/>
          <a:ext cx="546442" cy="546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BC34E-C7AC-4D73-A90F-8B6764460A5C}">
      <dsp:nvSpPr>
        <dsp:cNvPr id="0" name=""/>
        <dsp:cNvSpPr/>
      </dsp:nvSpPr>
      <dsp:spPr>
        <a:xfrm>
          <a:off x="1147529" y="424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agent trades on Forex – an exchange for trading currencies</a:t>
          </a:r>
        </a:p>
      </dsp:txBody>
      <dsp:txXfrm>
        <a:off x="1147529" y="424"/>
        <a:ext cx="9368070" cy="993532"/>
      </dsp:txXfrm>
    </dsp:sp>
    <dsp:sp modelId="{6684E89B-8C94-4083-B59A-1A95E1FE6AAB}">
      <dsp:nvSpPr>
        <dsp:cNvPr id="0" name=""/>
        <dsp:cNvSpPr/>
      </dsp:nvSpPr>
      <dsp:spPr>
        <a:xfrm>
          <a:off x="0" y="1242339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7BD96-6282-44D9-AAAD-41B5ACF3DA48}">
      <dsp:nvSpPr>
        <dsp:cNvPr id="0" name=""/>
        <dsp:cNvSpPr/>
      </dsp:nvSpPr>
      <dsp:spPr>
        <a:xfrm>
          <a:off x="300543" y="1465884"/>
          <a:ext cx="546442" cy="5464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D2328-28AB-40DD-A7AE-E2130736A818}">
      <dsp:nvSpPr>
        <dsp:cNvPr id="0" name=""/>
        <dsp:cNvSpPr/>
      </dsp:nvSpPr>
      <dsp:spPr>
        <a:xfrm>
          <a:off x="1147529" y="1242339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Every order is placed with all of the money available</a:t>
          </a:r>
        </a:p>
      </dsp:txBody>
      <dsp:txXfrm>
        <a:off x="1147529" y="1242339"/>
        <a:ext cx="9368070" cy="993532"/>
      </dsp:txXfrm>
    </dsp:sp>
    <dsp:sp modelId="{BB5A03A5-95B8-45F3-B75A-7C6401348E7A}">
      <dsp:nvSpPr>
        <dsp:cNvPr id="0" name=""/>
        <dsp:cNvSpPr/>
      </dsp:nvSpPr>
      <dsp:spPr>
        <a:xfrm>
          <a:off x="0" y="2484255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4C92B-4F2E-459B-B20B-EC70DB4E0873}">
      <dsp:nvSpPr>
        <dsp:cNvPr id="0" name=""/>
        <dsp:cNvSpPr/>
      </dsp:nvSpPr>
      <dsp:spPr>
        <a:xfrm>
          <a:off x="300543" y="2707799"/>
          <a:ext cx="546442" cy="5464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1ADF8-2380-444D-B9DC-6F846805EC59}">
      <dsp:nvSpPr>
        <dsp:cNvPr id="0" name=""/>
        <dsp:cNvSpPr/>
      </dsp:nvSpPr>
      <dsp:spPr>
        <a:xfrm>
          <a:off x="1147529" y="2484255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evaluate the solution on 12 different currency pairs</a:t>
          </a:r>
        </a:p>
      </dsp:txBody>
      <dsp:txXfrm>
        <a:off x="1147529" y="2484255"/>
        <a:ext cx="9368070" cy="993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4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3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7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>
                <a:cs typeface="Biome"/>
              </a:rPr>
              <a:t>Trading as a game</a:t>
            </a:r>
            <a:endParaRPr lang="en-US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solidFill>
                  <a:srgbClr val="73EBF9"/>
                </a:solidFill>
                <a:latin typeface="Biome"/>
                <a:cs typeface="Biome Light"/>
              </a:rPr>
              <a:t>PRESENTATION based on "FINANCIAL TRADING AS A GAME: A DEEP REINFORCEMENT LEARNING APPROACH" BY CHIEN YI HUANG</a:t>
            </a:r>
            <a:br>
              <a:rPr lang="en-US" sz="1600">
                <a:solidFill>
                  <a:srgbClr val="73EBF9"/>
                </a:solidFill>
                <a:latin typeface="Biome"/>
                <a:cs typeface="Biome Light"/>
              </a:rPr>
            </a:br>
            <a:endParaRPr lang="en-US" sz="1600" b="1">
              <a:solidFill>
                <a:srgbClr val="E8E6E3"/>
              </a:solidFill>
            </a:endParaRPr>
          </a:p>
          <a:p>
            <a:endParaRPr lang="en-US" sz="1600">
              <a:solidFill>
                <a:srgbClr val="73EBF9"/>
              </a:solidFill>
              <a:latin typeface="Biom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FE3E0-3318-4131-EC74-D8A82565936D}"/>
              </a:ext>
            </a:extLst>
          </p:cNvPr>
          <p:cNvSpPr txBox="1"/>
          <p:nvPr/>
        </p:nvSpPr>
        <p:spPr>
          <a:xfrm>
            <a:off x="3180824" y="4366914"/>
            <a:ext cx="59429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Biome"/>
                <a:cs typeface="Biome"/>
              </a:rPr>
              <a:t>Michał Jan </a:t>
            </a:r>
            <a:r>
              <a:rPr lang="en-GB" sz="1400" err="1">
                <a:solidFill>
                  <a:schemeClr val="bg1"/>
                </a:solidFill>
                <a:latin typeface="Biome"/>
                <a:cs typeface="Biome"/>
              </a:rPr>
              <a:t>Matejczuk</a:t>
            </a:r>
            <a:r>
              <a:rPr lang="en-GB" sz="1400">
                <a:solidFill>
                  <a:schemeClr val="bg1"/>
                </a:solidFill>
                <a:latin typeface="Biome"/>
                <a:cs typeface="Biome"/>
              </a:rPr>
              <a:t>, Aleks Patryk </a:t>
            </a:r>
            <a:r>
              <a:rPr lang="en-GB" sz="1400" err="1">
                <a:solidFill>
                  <a:schemeClr val="bg1"/>
                </a:solidFill>
                <a:latin typeface="Biome"/>
                <a:cs typeface="Biome"/>
              </a:rPr>
              <a:t>Kapich</a:t>
            </a:r>
            <a:r>
              <a:rPr lang="en-GB" sz="1400">
                <a:solidFill>
                  <a:schemeClr val="bg1"/>
                </a:solidFill>
                <a:latin typeface="Biome"/>
                <a:cs typeface="Biome"/>
              </a:rPr>
              <a:t>, Jakub Piotr Lange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r>
              <a:rPr lang="en-US">
                <a:cs typeface="Biome"/>
              </a:rPr>
              <a:t>Training scheme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Biome"/>
                <a:cs typeface="Biome"/>
              </a:rPr>
              <a:t>LSTM architecture brings advantage in the context where agent faces trading task</a:t>
            </a:r>
            <a:br>
              <a:rPr lang="en-US">
                <a:cs typeface="Biome"/>
              </a:rPr>
            </a:br>
            <a:br>
              <a:rPr lang="en-US"/>
            </a:br>
            <a:br>
              <a:rPr lang="en-US"/>
            </a:br>
            <a:endParaRPr lang="en-US"/>
          </a:p>
          <a:p>
            <a:endParaRPr lang="en-US">
              <a:cs typeface="Biome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Symbol zastępczy obrazu 4" descr="Obraz zawierający tekst, Czcionka, diagram, linia&#10;&#10;Opis wygenerowany automatycznie">
            <a:extLst>
              <a:ext uri="{FF2B5EF4-FFF2-40B4-BE49-F238E27FC236}">
                <a16:creationId xmlns:a16="http://schemas.microsoft.com/office/drawing/2014/main" id="{F749F202-EB02-2C8D-A43A-B49D30F1F9B2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3371" r="3371"/>
          <a:stretch/>
        </p:blipFill>
        <p:spPr>
          <a:xfrm>
            <a:off x="571401" y="869156"/>
            <a:ext cx="4845843" cy="5262562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E3B01C6-ECBE-2433-8630-D460F5F9EB15}"/>
              </a:ext>
            </a:extLst>
          </p:cNvPr>
          <p:cNvSpPr txBox="1"/>
          <p:nvPr/>
        </p:nvSpPr>
        <p:spPr>
          <a:xfrm>
            <a:off x="1053107" y="6328170"/>
            <a:ext cx="50470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Biome"/>
                <a:cs typeface="Biome"/>
              </a:rPr>
              <a:t>Source: https://arxiv.org/abs/1807.02787</a:t>
            </a:r>
            <a:endParaRPr lang="pl-PL" sz="1600">
              <a:latin typeface="Biome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cs typeface="Biome"/>
              </a:rPr>
              <a:t>Classic neural networks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Symbol zastępczy zawartości 9" descr="Obraz zawierający diagram, linia, krąg, design&#10;&#10;Opis wygenerowany automatycznie">
            <a:extLst>
              <a:ext uri="{FF2B5EF4-FFF2-40B4-BE49-F238E27FC236}">
                <a16:creationId xmlns:a16="http://schemas.microsoft.com/office/drawing/2014/main" id="{4901B9A6-E0C0-808F-DFA4-87A42C30357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3174999" y="2200959"/>
            <a:ext cx="5414962" cy="3883819"/>
          </a:xfr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9A40687-9F09-9CC2-BD66-A6397CB67FFC}"/>
              </a:ext>
            </a:extLst>
          </p:cNvPr>
          <p:cNvSpPr txBox="1"/>
          <p:nvPr/>
        </p:nvSpPr>
        <p:spPr>
          <a:xfrm>
            <a:off x="1307307" y="6165056"/>
            <a:ext cx="11184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Source: https://www.youtube.com/watch?v=y9PLF2GsD-c&amp;t=114s&amp;ab_channel=M%C4%B1sraTurp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cs typeface="Biome"/>
              </a:rPr>
              <a:t>Recurrent neural networks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Obraz 5" descr="Obraz zawierający tekst, zrzut ekranu, linia, diagram&#10;&#10;Opis wygenerowany automatycznie">
            <a:extLst>
              <a:ext uri="{FF2B5EF4-FFF2-40B4-BE49-F238E27FC236}">
                <a16:creationId xmlns:a16="http://schemas.microsoft.com/office/drawing/2014/main" id="{4FC71BFD-9A38-01D1-CB7A-9217EFC0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5" y="2494033"/>
            <a:ext cx="11048999" cy="3291389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8E12298-D4FE-4153-32CE-2672A6532958}"/>
              </a:ext>
            </a:extLst>
          </p:cNvPr>
          <p:cNvSpPr txBox="1"/>
          <p:nvPr/>
        </p:nvSpPr>
        <p:spPr>
          <a:xfrm>
            <a:off x="964406" y="5993604"/>
            <a:ext cx="106549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600">
                <a:solidFill>
                  <a:schemeClr val="bg1"/>
                </a:solidFill>
                <a:latin typeface="Biome"/>
                <a:ea typeface="+mn-lt"/>
                <a:cs typeface="Biome"/>
              </a:rPr>
              <a:t>Source: https://www.youtube.com/watch?v=y9PLF2GsD-c&amp;t=114s&amp;ab_channel=M%C4%B1sraTurp</a:t>
            </a:r>
          </a:p>
        </p:txBody>
      </p:sp>
    </p:spTree>
    <p:extLst>
      <p:ext uri="{BB962C8B-B14F-4D97-AF65-F5344CB8AC3E}">
        <p14:creationId xmlns:p14="http://schemas.microsoft.com/office/powerpoint/2010/main" val="134857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>
                <a:cs typeface="Biome"/>
              </a:rPr>
              <a:t>Action augmentation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5" name="Obraz 14" descr="Obraz zawierający Czcionka, tekst, pismo odręczne, typografia&#10;&#10;Opis wygenerowany automatycznie">
            <a:extLst>
              <a:ext uri="{FF2B5EF4-FFF2-40B4-BE49-F238E27FC236}">
                <a16:creationId xmlns:a16="http://schemas.microsoft.com/office/drawing/2014/main" id="{E8A0EF7A-8733-D77E-E49C-0007B6C4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5" y="3026230"/>
            <a:ext cx="10596563" cy="1844808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D9D1B21-43BD-AADE-A692-A76AC7741282}"/>
              </a:ext>
            </a:extLst>
          </p:cNvPr>
          <p:cNvSpPr txBox="1"/>
          <p:nvPr/>
        </p:nvSpPr>
        <p:spPr>
          <a:xfrm>
            <a:off x="3804046" y="5853111"/>
            <a:ext cx="5047058" cy="3696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chemeClr val="bg1"/>
                </a:solidFill>
                <a:latin typeface="Biome"/>
                <a:ea typeface="+mn-lt"/>
                <a:cs typeface="+mn-lt"/>
              </a:rPr>
              <a:t>Source: https://arxiv.org/abs/1807.02787</a:t>
            </a:r>
            <a:endParaRPr lang="pl-PL">
              <a:solidFill>
                <a:schemeClr val="bg1"/>
              </a:solidFill>
              <a:latin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311621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>
                <a:cs typeface="Biome"/>
              </a:rPr>
              <a:t>parameters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F0C5C-EDBB-11D2-E9FF-762356F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3" y="2593975"/>
            <a:ext cx="4695825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90D2-03B0-FBDF-FBA0-0F53B58C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016" y="2589934"/>
            <a:ext cx="53054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>
                <a:cs typeface="Biome"/>
              </a:rPr>
              <a:t>Performance metrics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A7F8F-5396-29CF-2344-6D5A3B8C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3" y="2502622"/>
            <a:ext cx="6353175" cy="2314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DC0D6-D00F-A219-565C-0BCDF8C2DECB}"/>
              </a:ext>
            </a:extLst>
          </p:cNvPr>
          <p:cNvSpPr txBox="1"/>
          <p:nvPr/>
        </p:nvSpPr>
        <p:spPr>
          <a:xfrm>
            <a:off x="2818505" y="4900777"/>
            <a:ext cx="6689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Biome"/>
                <a:ea typeface="+mn-lt"/>
                <a:cs typeface="+mn-lt"/>
              </a:rPr>
              <a:t>https://www.investopedia.com/terms/s/sharperatio.asp</a:t>
            </a:r>
            <a:endParaRPr lang="en-US">
              <a:solidFill>
                <a:schemeClr val="bg1"/>
              </a:solidFill>
              <a:latin typeface="Biome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89743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>
                <a:cs typeface="Biome"/>
              </a:rPr>
              <a:t>Performance metrics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DC0D6-D00F-A219-565C-0BCDF8C2DECB}"/>
              </a:ext>
            </a:extLst>
          </p:cNvPr>
          <p:cNvSpPr txBox="1"/>
          <p:nvPr/>
        </p:nvSpPr>
        <p:spPr>
          <a:xfrm>
            <a:off x="3128066" y="4900777"/>
            <a:ext cx="6654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Biome"/>
                <a:ea typeface="+mn-lt"/>
                <a:cs typeface="+mn-lt"/>
              </a:rPr>
              <a:t>https://www.investopedia.com/terms/s/sortinoratio.asp</a:t>
            </a:r>
            <a:endParaRPr lang="en-US">
              <a:solidFill>
                <a:schemeClr val="bg1"/>
              </a:solidFill>
              <a:latin typeface="Biome"/>
              <a:cs typeface="Biom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DDA78-FCE5-C016-C058-258C9F00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513" y="2419783"/>
            <a:ext cx="47529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>
                <a:cs typeface="Biome"/>
              </a:rPr>
              <a:t>Model performance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Brak opisu.">
            <a:extLst>
              <a:ext uri="{FF2B5EF4-FFF2-40B4-BE49-F238E27FC236}">
                <a16:creationId xmlns:a16="http://schemas.microsoft.com/office/drawing/2014/main" id="{A27F5C4F-6BAE-6D0F-0F13-ABC611E5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00" y="2160370"/>
            <a:ext cx="6349284" cy="40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5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>
                <a:cs typeface="Biome"/>
              </a:rPr>
              <a:t>Model performance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786E9-4B63-248A-06AD-3957F6C3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33" y="2344882"/>
            <a:ext cx="7037532" cy="36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0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91EE-F3C7-54FD-EF08-DEDDABB4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Model performance</a:t>
            </a:r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EFF92B2-5C77-3687-1C23-4BC0A7FE3D0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496D1-5B1D-15A9-D067-F0CBBB97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EA10A-93BF-E1D6-CA74-B7E597E5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79" y="2087276"/>
            <a:ext cx="7422693" cy="43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pPr marL="342900" indent="-342900">
              <a:buAutoNum type="arabicPeriod"/>
            </a:pPr>
            <a:r>
              <a:rPr lang="en-US">
                <a:latin typeface="Biome"/>
                <a:cs typeface="Biome"/>
              </a:rPr>
              <a:t>Introduction – motivation, goals and challenges</a:t>
            </a:r>
            <a:endParaRPr lang="en-US">
              <a:latin typeface="Biome"/>
            </a:endParaRPr>
          </a:p>
          <a:p>
            <a:r>
              <a:rPr lang="en-US">
                <a:latin typeface="Biome"/>
                <a:cs typeface="Biome"/>
              </a:rPr>
              <a:t>2.  Setting up the MDP</a:t>
            </a:r>
          </a:p>
          <a:p>
            <a:r>
              <a:rPr lang="en-US">
                <a:latin typeface="Biome"/>
                <a:cs typeface="Biome"/>
              </a:rPr>
              <a:t>3.  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390B-BE96-833E-552A-B2416CB1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Experimenting with spread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30DDB-3FDF-9297-7E12-7BC75B79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3FDB1-1B98-A5BC-A186-29442130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03" y="2110367"/>
            <a:ext cx="4824591" cy="42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22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390B-BE96-833E-552A-B2416CB1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Experimenting with spread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30DDB-3FDF-9297-7E12-7BC75B79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7AAAC-9B6C-C941-B6E0-609DC019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39" y="1905000"/>
            <a:ext cx="6642722" cy="458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7F42-4AB5-C6C8-141A-F55E0895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Action augmentation vs epsilon</a:t>
            </a:r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AB06E01-33A2-E3C9-90E1-054B9928131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92796-1727-CDA4-5702-5175637B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A4DC7-818E-15F8-3A56-D67FC591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03" y="2087275"/>
            <a:ext cx="7078736" cy="41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8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182" y="596273"/>
            <a:ext cx="11562303" cy="23878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 Light"/>
              </a:rPr>
              <a:t>Motivation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54183" y="660335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Stonks by Sadbutambitious on DeviantArt">
            <a:extLst>
              <a:ext uri="{FF2B5EF4-FFF2-40B4-BE49-F238E27FC236}">
                <a16:creationId xmlns:a16="http://schemas.microsoft.com/office/drawing/2014/main" id="{3B132E3E-583B-7328-D08E-D0A19BC3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60" y="1497556"/>
            <a:ext cx="5498715" cy="4127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94FB5-FB15-FB14-534D-3AE22062C0EF}"/>
              </a:ext>
            </a:extLst>
          </p:cNvPr>
          <p:cNvSpPr txBox="1"/>
          <p:nvPr/>
        </p:nvSpPr>
        <p:spPr>
          <a:xfrm>
            <a:off x="3341364" y="5830783"/>
            <a:ext cx="5913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Source:</a:t>
            </a:r>
            <a:r>
              <a:rPr lang="en-GB">
                <a:ea typeface="+mn-lt"/>
                <a:cs typeface="+mn-lt"/>
              </a:rPr>
              <a:t> https://www.deviantart.com/sadbutambitious/art/Stonks-803456089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41A68D2-FE09-24FF-14F7-6C9768B0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kern="1200" cap="all" spc="0" baseline="0">
                <a:latin typeface="+mj-lt"/>
                <a:ea typeface="+mj-ea"/>
                <a:cs typeface="Biome" panose="020B0503030204020804" pitchFamily="34" charset="0"/>
              </a:rPr>
              <a:t>Basic 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63520-1C42-371C-DA9C-2F8740EA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8B0A8214-CCFE-C681-9FDB-90F1DFA2D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25966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72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E25A6BC-9174-10E9-0E47-CDF240734D5B}"/>
              </a:ext>
            </a:extLst>
          </p:cNvPr>
          <p:cNvSpPr txBox="1"/>
          <p:nvPr/>
        </p:nvSpPr>
        <p:spPr>
          <a:xfrm>
            <a:off x="2399620" y="162560"/>
            <a:ext cx="8843050" cy="1616904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How is it done "normally"?</a:t>
            </a:r>
          </a:p>
        </p:txBody>
      </p:sp>
      <p:pic>
        <p:nvPicPr>
          <p:cNvPr id="2" name="Picture 1" descr="A graph on a screen&#10;&#10;Description automatically generated">
            <a:extLst>
              <a:ext uri="{FF2B5EF4-FFF2-40B4-BE49-F238E27FC236}">
                <a16:creationId xmlns:a16="http://schemas.microsoft.com/office/drawing/2014/main" id="{164855DC-68A8-9C1C-13C0-036D7715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51" y="2274130"/>
            <a:ext cx="6074880" cy="4251224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95B122-E508-577C-3815-C47CCB49E61E}"/>
              </a:ext>
            </a:extLst>
          </p:cNvPr>
          <p:cNvSpPr txBox="1"/>
          <p:nvPr/>
        </p:nvSpPr>
        <p:spPr>
          <a:xfrm>
            <a:off x="3375658" y="5689498"/>
            <a:ext cx="4132083" cy="33140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</a:pPr>
            <a:r>
              <a:rPr lang="en-US" baseline="0">
                <a:solidFill>
                  <a:schemeClr val="bg1"/>
                </a:solidFill>
                <a:latin typeface="Biome"/>
                <a:cs typeface="Biome"/>
              </a:rPr>
              <a:t>Source: https://www.flickr.com/photos/danielfoster/48630187173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8E2C-4232-3627-79A8-CCC7921D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6" y="-1730886"/>
            <a:ext cx="5142258" cy="2785158"/>
          </a:xfrm>
        </p:spPr>
        <p:txBody>
          <a:bodyPr/>
          <a:lstStyle/>
          <a:p>
            <a:r>
              <a:rPr lang="en-GB" sz="4800">
                <a:solidFill>
                  <a:schemeClr val="accent3">
                    <a:lumMod val="75000"/>
                  </a:schemeClr>
                </a:solidFill>
                <a:cs typeface="Biome"/>
              </a:rPr>
              <a:t>challenges</a:t>
            </a:r>
            <a:endParaRPr lang="en-US" sz="48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7BC3A-9F73-9B3E-FC9C-C304C6C6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6</a:t>
            </a:r>
          </a:p>
        </p:txBody>
      </p:sp>
      <p:pic>
        <p:nvPicPr>
          <p:cNvPr id="6" name="Picture 5" descr="challenge-accepted-meme-3 – Crazy Nauka">
            <a:extLst>
              <a:ext uri="{FF2B5EF4-FFF2-40B4-BE49-F238E27FC236}">
                <a16:creationId xmlns:a16="http://schemas.microsoft.com/office/drawing/2014/main" id="{50BF7D7C-B92E-77A8-1BDB-3C9B0205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1718129"/>
            <a:ext cx="5588000" cy="3499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1966EA-E8C8-6EBE-607F-7970462F567A}"/>
              </a:ext>
            </a:extLst>
          </p:cNvPr>
          <p:cNvSpPr txBox="1"/>
          <p:nvPr/>
        </p:nvSpPr>
        <p:spPr>
          <a:xfrm>
            <a:off x="262163" y="2289515"/>
            <a:ext cx="50799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2000">
                <a:solidFill>
                  <a:schemeClr val="bg1"/>
                </a:solidFill>
                <a:latin typeface="Biome"/>
                <a:cs typeface="Biome"/>
              </a:rPr>
              <a:t> Lack of baseline</a:t>
            </a:r>
          </a:p>
          <a:p>
            <a:pPr marL="342900" indent="-342900">
              <a:buAutoNum type="arabicPeriod"/>
            </a:pPr>
            <a:endParaRPr lang="en-GB" sz="2000">
              <a:solidFill>
                <a:schemeClr val="bg1"/>
              </a:solidFill>
              <a:latin typeface="Biome"/>
              <a:cs typeface="Biome"/>
            </a:endParaRPr>
          </a:p>
          <a:p>
            <a:pPr marL="342900" indent="-342900">
              <a:buAutoNum type="arabicPeriod"/>
            </a:pPr>
            <a:r>
              <a:rPr lang="en-GB" sz="2000">
                <a:solidFill>
                  <a:schemeClr val="bg1"/>
                </a:solidFill>
                <a:latin typeface="Biome"/>
                <a:cs typeface="Biome"/>
              </a:rPr>
              <a:t> Data quality / availability</a:t>
            </a:r>
          </a:p>
          <a:p>
            <a:pPr marL="342900" indent="-342900">
              <a:buAutoNum type="arabicPeriod"/>
            </a:pPr>
            <a:endParaRPr lang="en-GB" sz="2000">
              <a:solidFill>
                <a:schemeClr val="bg1"/>
              </a:solidFill>
              <a:latin typeface="Biome"/>
              <a:cs typeface="Biome"/>
            </a:endParaRPr>
          </a:p>
          <a:p>
            <a:pPr marL="342900" indent="-342900">
              <a:buAutoNum type="arabicPeriod"/>
            </a:pPr>
            <a:r>
              <a:rPr lang="en-GB" sz="2000">
                <a:solidFill>
                  <a:schemeClr val="bg1"/>
                </a:solidFill>
                <a:latin typeface="Biome"/>
                <a:cs typeface="Biome"/>
              </a:rPr>
              <a:t> Partially observability of financial markets</a:t>
            </a:r>
          </a:p>
          <a:p>
            <a:pPr marL="342900" indent="-342900">
              <a:buAutoNum type="arabicPeriod"/>
            </a:pPr>
            <a:endParaRPr lang="en-GB" sz="2000">
              <a:solidFill>
                <a:schemeClr val="bg1"/>
              </a:solidFill>
              <a:latin typeface="Biome"/>
              <a:cs typeface="Biome"/>
            </a:endParaRPr>
          </a:p>
          <a:p>
            <a:pPr marL="342900" indent="-342900">
              <a:buAutoNum type="arabicPeriod"/>
            </a:pPr>
            <a:r>
              <a:rPr lang="en-GB" sz="2000">
                <a:solidFill>
                  <a:schemeClr val="bg1"/>
                </a:solidFill>
                <a:latin typeface="Biome"/>
                <a:cs typeface="Biome"/>
              </a:rPr>
              <a:t> Exploration / exploitation dilemma (transaction costs)</a:t>
            </a:r>
          </a:p>
        </p:txBody>
      </p:sp>
    </p:spTree>
    <p:extLst>
      <p:ext uri="{BB962C8B-B14F-4D97-AF65-F5344CB8AC3E}">
        <p14:creationId xmlns:p14="http://schemas.microsoft.com/office/powerpoint/2010/main" val="359127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62297"/>
            <a:ext cx="7420819" cy="1656304"/>
          </a:xfrm>
        </p:spPr>
        <p:txBody>
          <a:bodyPr/>
          <a:lstStyle/>
          <a:p>
            <a:pPr algn="ctr"/>
            <a:r>
              <a:rPr lang="en-US">
                <a:cs typeface="Biome"/>
              </a:rPr>
              <a:t>STATE SPACE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latin typeface="Biome"/>
                <a:cs typeface="Biome"/>
              </a:rPr>
              <a:t>The state </a:t>
            </a:r>
            <a:r>
              <a:rPr lang="en-US" err="1">
                <a:latin typeface="Biome"/>
                <a:cs typeface="Biome"/>
              </a:rPr>
              <a:t>constists</a:t>
            </a:r>
            <a:r>
              <a:rPr lang="en-US">
                <a:latin typeface="Biome"/>
                <a:cs typeface="Biome"/>
              </a:rPr>
              <a:t> of three main parts:</a:t>
            </a:r>
          </a:p>
          <a:p>
            <a:r>
              <a:rPr lang="en-US">
                <a:latin typeface="Biome"/>
                <a:cs typeface="Biome"/>
              </a:rPr>
              <a:t>Time feature – vector of three values: minute, hour and day of week</a:t>
            </a:r>
            <a:endParaRPr lang="en-US">
              <a:latin typeface="Biome"/>
            </a:endParaRPr>
          </a:p>
          <a:p>
            <a:r>
              <a:rPr lang="en-US">
                <a:latin typeface="Biome"/>
                <a:cs typeface="Biome"/>
              </a:rPr>
              <a:t>Market feature – OHLCV + 8 most recent log returns on both closing price  + tick volume (number of price changes)</a:t>
            </a:r>
          </a:p>
          <a:p>
            <a:r>
              <a:rPr lang="en-US">
                <a:latin typeface="Biome"/>
                <a:cs typeface="Biome"/>
              </a:rPr>
              <a:t>Position feature – a set of three values: {-1, 0, 1}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>
                <a:cs typeface="Biome"/>
              </a:rPr>
              <a:t>Reward function &amp; portfolio value</a:t>
            </a:r>
            <a:endParaRPr lang="en-US"/>
          </a:p>
        </p:txBody>
      </p:sp>
      <p:pic>
        <p:nvPicPr>
          <p:cNvPr id="13" name="Symbol zastępczy zawartości 12" descr="Obraz zawierający Czcionka, tekst, diagram, pismo odręczne&#10;&#10;Opis wygenerowany automatycznie">
            <a:extLst>
              <a:ext uri="{FF2B5EF4-FFF2-40B4-BE49-F238E27FC236}">
                <a16:creationId xmlns:a16="http://schemas.microsoft.com/office/drawing/2014/main" id="{3B5846B1-92FA-6140-3C8F-4E6C3E123CC1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4082256" y="2395605"/>
            <a:ext cx="3814758" cy="195862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5" name="Obraz 14" descr="Obraz zawierający Czcionka, tekst, pismo odręczne, typografia&#10;&#10;Opis wygenerowany automatycznie">
            <a:extLst>
              <a:ext uri="{FF2B5EF4-FFF2-40B4-BE49-F238E27FC236}">
                <a16:creationId xmlns:a16="http://schemas.microsoft.com/office/drawing/2014/main" id="{E8A0EF7A-8733-D77E-E49C-0007B6C4C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757" y="4740730"/>
            <a:ext cx="6096000" cy="1047088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D9D1B21-43BD-AADE-A692-A76AC7741282}"/>
              </a:ext>
            </a:extLst>
          </p:cNvPr>
          <p:cNvSpPr txBox="1"/>
          <p:nvPr/>
        </p:nvSpPr>
        <p:spPr>
          <a:xfrm>
            <a:off x="3982640" y="6043611"/>
            <a:ext cx="5047058" cy="3696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chemeClr val="bg1"/>
                </a:solidFill>
                <a:latin typeface="Biome"/>
                <a:ea typeface="+mn-lt"/>
                <a:cs typeface="+mn-lt"/>
              </a:rPr>
              <a:t>Source: https://arxiv.org/abs/1807.02787</a:t>
            </a:r>
            <a:endParaRPr lang="pl-PL">
              <a:solidFill>
                <a:schemeClr val="bg1"/>
              </a:solidFill>
              <a:latin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>
                <a:cs typeface="Biome"/>
              </a:rPr>
              <a:t>DEEP q-learning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96814" y="2474811"/>
            <a:ext cx="7253598" cy="35283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Biome"/>
              </a:rPr>
              <a:t>Key difference: q-function is represented as neural network instead of transition table.</a:t>
            </a:r>
          </a:p>
          <a:p>
            <a:r>
              <a:rPr lang="en-US" sz="2000">
                <a:ea typeface="+mn-lt"/>
                <a:cs typeface="Biome"/>
              </a:rPr>
              <a:t>The neural network takes </a:t>
            </a:r>
            <a:r>
              <a:rPr lang="en-US" sz="2000" b="1">
                <a:ea typeface="+mn-lt"/>
                <a:cs typeface="Biome"/>
              </a:rPr>
              <a:t>states</a:t>
            </a:r>
            <a:r>
              <a:rPr lang="en-US" sz="2000">
                <a:ea typeface="+mn-lt"/>
                <a:cs typeface="Biome"/>
              </a:rPr>
              <a:t> as inputs and the output consists of q-values </a:t>
            </a:r>
            <a:r>
              <a:rPr lang="en-US" sz="2000" b="1">
                <a:ea typeface="+mn-lt"/>
                <a:cs typeface="Biome"/>
              </a:rPr>
              <a:t>for each action.</a:t>
            </a:r>
            <a:endParaRPr lang="en-US" sz="2000">
              <a:ea typeface="+mn-lt"/>
              <a:cs typeface="Biome"/>
            </a:endParaRPr>
          </a:p>
          <a:p>
            <a:r>
              <a:rPr lang="en-US" sz="2000">
                <a:cs typeface="Biome"/>
              </a:rPr>
              <a:t>Any updates are imposed through neural network training</a:t>
            </a:r>
          </a:p>
          <a:p>
            <a:endParaRPr lang="en-US" sz="2000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E6C21-1752-4E06-9FE3-208D45ADB66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F6E7B4D-FB62-47B7-AAA7-0DEC9938DB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Custom</vt:lpstr>
      <vt:lpstr>Trading as a game</vt:lpstr>
      <vt:lpstr>Agenda</vt:lpstr>
      <vt:lpstr>PowerPoint Presentation</vt:lpstr>
      <vt:lpstr>Basic assumptions</vt:lpstr>
      <vt:lpstr>PowerPoint Presentation</vt:lpstr>
      <vt:lpstr>challenges</vt:lpstr>
      <vt:lpstr>STATE SPACE</vt:lpstr>
      <vt:lpstr>Reward function &amp; portfolio value</vt:lpstr>
      <vt:lpstr>DEEP q-learning</vt:lpstr>
      <vt:lpstr>Training scheme</vt:lpstr>
      <vt:lpstr>Classic neural networks</vt:lpstr>
      <vt:lpstr>Recurrent neural networks</vt:lpstr>
      <vt:lpstr>Action augmentation</vt:lpstr>
      <vt:lpstr>parameters</vt:lpstr>
      <vt:lpstr>Performance metrics</vt:lpstr>
      <vt:lpstr>Performance metrics</vt:lpstr>
      <vt:lpstr>Model performance</vt:lpstr>
      <vt:lpstr>Model performance</vt:lpstr>
      <vt:lpstr>Model performance</vt:lpstr>
      <vt:lpstr>Experimenting with spread</vt:lpstr>
      <vt:lpstr>Experimenting with spread</vt:lpstr>
      <vt:lpstr>Action augmentation vs epsilon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cp:revision>1</cp:revision>
  <dcterms:created xsi:type="dcterms:W3CDTF">2024-01-05T14:58:10Z</dcterms:created>
  <dcterms:modified xsi:type="dcterms:W3CDTF">2024-03-28T07:29:52Z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